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4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5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6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7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8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9.xml" ContentType="application/vnd.openxmlformats-officedocument.drawingml.chartshape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10.xml" ContentType="application/vnd.openxmlformats-officedocument.drawingml.chartshape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11.xml" ContentType="application/vnd.openxmlformats-officedocument.drawingml.chartshape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12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13.xml" ContentType="application/vnd.openxmlformats-officedocument.drawingml.chartshape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14.xml" ContentType="application/vnd.openxmlformats-officedocument.drawingml.chartshape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5.xml" ContentType="application/vnd.openxmlformats-officedocument.drawingml.chartshape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16.xml" ContentType="application/vnd.openxmlformats-officedocument.drawingml.chartshape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7.xml" ContentType="application/vnd.openxmlformats-officedocument.drawingml.chartshape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18.xml" ContentType="application/vnd.openxmlformats-officedocument.drawingml.chartshapes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19.xml" ContentType="application/vnd.openxmlformats-officedocument.drawingml.chartshape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20.xml" ContentType="application/vnd.openxmlformats-officedocument.drawingml.chartshape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21.xml" ContentType="application/vnd.openxmlformats-officedocument.drawingml.chartshapes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drawings/drawing22.xml" ContentType="application/vnd.openxmlformats-officedocument.drawingml.chartshapes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23.xml" ContentType="application/vnd.openxmlformats-officedocument.drawingml.chartshapes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drawings/drawing24.xml" ContentType="application/vnd.openxmlformats-officedocument.drawingml.chartshapes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drawings/drawing25.xml" ContentType="application/vnd.openxmlformats-officedocument.drawingml.chartshapes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drawings/drawing26.xml" ContentType="application/vnd.openxmlformats-officedocument.drawingml.chartshapes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drawings/drawing27.xml" ContentType="application/vnd.openxmlformats-officedocument.drawingml.chartshapes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drawings/drawing28.xml" ContentType="application/vnd.openxmlformats-officedocument.drawingml.chartshapes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drawings/drawing29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  <p:sldMasterId id="2147483727" r:id="rId2"/>
    <p:sldMasterId id="2147483792" r:id="rId3"/>
  </p:sldMasterIdLst>
  <p:notesMasterIdLst>
    <p:notesMasterId r:id="rId123"/>
  </p:notesMasterIdLst>
  <p:sldIdLst>
    <p:sldId id="2134816974" r:id="rId4"/>
    <p:sldId id="2146850943" r:id="rId5"/>
    <p:sldId id="2146850944" r:id="rId6"/>
    <p:sldId id="2146850967" r:id="rId7"/>
    <p:sldId id="2146850968" r:id="rId8"/>
    <p:sldId id="2146850969" r:id="rId9"/>
    <p:sldId id="2146850970" r:id="rId10"/>
    <p:sldId id="2146850949" r:id="rId11"/>
    <p:sldId id="2146850947" r:id="rId12"/>
    <p:sldId id="2146850971" r:id="rId13"/>
    <p:sldId id="2146850972" r:id="rId14"/>
    <p:sldId id="2146850973" r:id="rId15"/>
    <p:sldId id="2146850948" r:id="rId16"/>
    <p:sldId id="2146850950" r:id="rId17"/>
    <p:sldId id="2146850951" r:id="rId18"/>
    <p:sldId id="2146850975" r:id="rId19"/>
    <p:sldId id="2146850953" r:id="rId20"/>
    <p:sldId id="2146850954" r:id="rId21"/>
    <p:sldId id="2146850958" r:id="rId22"/>
    <p:sldId id="2146850959" r:id="rId23"/>
    <p:sldId id="2146850960" r:id="rId24"/>
    <p:sldId id="2146850961" r:id="rId25"/>
    <p:sldId id="2146850966" r:id="rId26"/>
    <p:sldId id="2146850955" r:id="rId27"/>
    <p:sldId id="2146851009" r:id="rId28"/>
    <p:sldId id="2146850976" r:id="rId29"/>
    <p:sldId id="2146851011" r:id="rId30"/>
    <p:sldId id="2146851012" r:id="rId31"/>
    <p:sldId id="2146851013" r:id="rId32"/>
    <p:sldId id="2146851014" r:id="rId33"/>
    <p:sldId id="2146851010" r:id="rId34"/>
    <p:sldId id="2146850984" r:id="rId35"/>
    <p:sldId id="2146850995" r:id="rId36"/>
    <p:sldId id="2146850996" r:id="rId37"/>
    <p:sldId id="2146850997" r:id="rId38"/>
    <p:sldId id="2146850998" r:id="rId39"/>
    <p:sldId id="2146850999" r:id="rId40"/>
    <p:sldId id="2146851000" r:id="rId41"/>
    <p:sldId id="2146851001" r:id="rId42"/>
    <p:sldId id="2146851002" r:id="rId43"/>
    <p:sldId id="2146851003" r:id="rId44"/>
    <p:sldId id="2146851004" r:id="rId45"/>
    <p:sldId id="2146851005" r:id="rId46"/>
    <p:sldId id="2146851006" r:id="rId47"/>
    <p:sldId id="2146851007" r:id="rId48"/>
    <p:sldId id="2146851015" r:id="rId49"/>
    <p:sldId id="2146850985" r:id="rId50"/>
    <p:sldId id="2146851022" r:id="rId51"/>
    <p:sldId id="2146850986" r:id="rId52"/>
    <p:sldId id="2146851017" r:id="rId53"/>
    <p:sldId id="2146850990" r:id="rId54"/>
    <p:sldId id="2146851016" r:id="rId55"/>
    <p:sldId id="2146850991" r:id="rId56"/>
    <p:sldId id="2146850992" r:id="rId57"/>
    <p:sldId id="2146850963" r:id="rId58"/>
    <p:sldId id="2146850993" r:id="rId59"/>
    <p:sldId id="2146847812" r:id="rId60"/>
    <p:sldId id="2146850994" r:id="rId61"/>
    <p:sldId id="2146847813" r:id="rId62"/>
    <p:sldId id="2146850874" r:id="rId63"/>
    <p:sldId id="2146850866" r:id="rId64"/>
    <p:sldId id="2146850875" r:id="rId65"/>
    <p:sldId id="2146850880" r:id="rId66"/>
    <p:sldId id="2146850878" r:id="rId67"/>
    <p:sldId id="2146850873" r:id="rId68"/>
    <p:sldId id="2146850916" r:id="rId69"/>
    <p:sldId id="2146850858" r:id="rId70"/>
    <p:sldId id="2146850844" r:id="rId71"/>
    <p:sldId id="2146850882" r:id="rId72"/>
    <p:sldId id="2146850918" r:id="rId73"/>
    <p:sldId id="2146850890" r:id="rId74"/>
    <p:sldId id="2146850885" r:id="rId75"/>
    <p:sldId id="2146850888" r:id="rId76"/>
    <p:sldId id="2146850892" r:id="rId77"/>
    <p:sldId id="2146851018" r:id="rId78"/>
    <p:sldId id="2146851019" r:id="rId79"/>
    <p:sldId id="2146850879" r:id="rId80"/>
    <p:sldId id="2146850887" r:id="rId81"/>
    <p:sldId id="2146851020" r:id="rId82"/>
    <p:sldId id="2146851021" r:id="rId83"/>
    <p:sldId id="2146850845" r:id="rId84"/>
    <p:sldId id="2146850891" r:id="rId85"/>
    <p:sldId id="2146850884" r:id="rId86"/>
    <p:sldId id="2146850889" r:id="rId87"/>
    <p:sldId id="2146850886" r:id="rId88"/>
    <p:sldId id="2146850839" r:id="rId89"/>
    <p:sldId id="2146850865" r:id="rId90"/>
    <p:sldId id="2146850921" r:id="rId91"/>
    <p:sldId id="2146850919" r:id="rId92"/>
    <p:sldId id="2146850883" r:id="rId93"/>
    <p:sldId id="2146850920" r:id="rId94"/>
    <p:sldId id="2146850893" r:id="rId95"/>
    <p:sldId id="2146850922" r:id="rId96"/>
    <p:sldId id="2146850901" r:id="rId97"/>
    <p:sldId id="2146850895" r:id="rId98"/>
    <p:sldId id="2146850896" r:id="rId99"/>
    <p:sldId id="2146850897" r:id="rId100"/>
    <p:sldId id="2146850898" r:id="rId101"/>
    <p:sldId id="2146850923" r:id="rId102"/>
    <p:sldId id="2146850935" r:id="rId103"/>
    <p:sldId id="2146850899" r:id="rId104"/>
    <p:sldId id="2146850903" r:id="rId105"/>
    <p:sldId id="2146850924" r:id="rId106"/>
    <p:sldId id="2146850977" r:id="rId107"/>
    <p:sldId id="2146850900" r:id="rId108"/>
    <p:sldId id="2146850894" r:id="rId109"/>
    <p:sldId id="2146850978" r:id="rId110"/>
    <p:sldId id="2146850979" r:id="rId111"/>
    <p:sldId id="2146850904" r:id="rId112"/>
    <p:sldId id="2146850930" r:id="rId113"/>
    <p:sldId id="2146850987" r:id="rId114"/>
    <p:sldId id="2146850988" r:id="rId115"/>
    <p:sldId id="2146850989" r:id="rId116"/>
    <p:sldId id="2146850908" r:id="rId117"/>
    <p:sldId id="2146850936" r:id="rId118"/>
    <p:sldId id="2146850983" r:id="rId119"/>
    <p:sldId id="2146850905" r:id="rId120"/>
    <p:sldId id="2146850907" r:id="rId121"/>
    <p:sldId id="2146850906" r:id="rId122"/>
  </p:sldIdLst>
  <p:sldSz cx="12192000" cy="6858000"/>
  <p:notesSz cx="6888163" cy="10018713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2551B83A-AFE2-4528-ADBC-C99DAF4E9E22}">
          <p14:sldIdLst>
            <p14:sldId id="2134816974"/>
            <p14:sldId id="2146850943"/>
            <p14:sldId id="2146850944"/>
            <p14:sldId id="2146850967"/>
            <p14:sldId id="2146850968"/>
            <p14:sldId id="2146850969"/>
            <p14:sldId id="2146850970"/>
            <p14:sldId id="2146850949"/>
            <p14:sldId id="2146850947"/>
            <p14:sldId id="2146850971"/>
            <p14:sldId id="2146850972"/>
            <p14:sldId id="2146850973"/>
            <p14:sldId id="2146850948"/>
            <p14:sldId id="2146850950"/>
            <p14:sldId id="2146850951"/>
            <p14:sldId id="2146850975"/>
            <p14:sldId id="2146850953"/>
            <p14:sldId id="2146850954"/>
            <p14:sldId id="2146850958"/>
            <p14:sldId id="2146850959"/>
            <p14:sldId id="2146850960"/>
            <p14:sldId id="2146850961"/>
            <p14:sldId id="2146850966"/>
          </p14:sldIdLst>
        </p14:section>
        <p14:section name="Piernas Muertas" id="{978DA8EB-7B2F-479C-A391-D5C63E471FA1}">
          <p14:sldIdLst>
            <p14:sldId id="2146850955"/>
            <p14:sldId id="2146851009"/>
            <p14:sldId id="2146850976"/>
            <p14:sldId id="2146851011"/>
            <p14:sldId id="2146851012"/>
            <p14:sldId id="2146851013"/>
            <p14:sldId id="2146851014"/>
            <p14:sldId id="2146851010"/>
            <p14:sldId id="2146850984"/>
            <p14:sldId id="2146850995"/>
            <p14:sldId id="2146850996"/>
            <p14:sldId id="2146850997"/>
            <p14:sldId id="2146850998"/>
            <p14:sldId id="2146850999"/>
            <p14:sldId id="2146851000"/>
            <p14:sldId id="2146851001"/>
            <p14:sldId id="2146851002"/>
            <p14:sldId id="2146851003"/>
            <p14:sldId id="2146851004"/>
            <p14:sldId id="2146851005"/>
            <p14:sldId id="2146851006"/>
            <p14:sldId id="2146851007"/>
            <p14:sldId id="2146851015"/>
            <p14:sldId id="2146850985"/>
            <p14:sldId id="2146851022"/>
          </p14:sldIdLst>
        </p14:section>
        <p14:section name="PSV" id="{A3B3F9CC-5F04-4519-B6AD-34E6712427A5}">
          <p14:sldIdLst>
            <p14:sldId id="2146850986"/>
            <p14:sldId id="2146851017"/>
            <p14:sldId id="2146850990"/>
            <p14:sldId id="2146851016"/>
            <p14:sldId id="2146850991"/>
            <p14:sldId id="2146850992"/>
            <p14:sldId id="2146850963"/>
            <p14:sldId id="2146850993"/>
            <p14:sldId id="2146847812"/>
            <p14:sldId id="2146850994"/>
            <p14:sldId id="2146847813"/>
          </p14:sldIdLst>
        </p14:section>
        <p14:section name="Lineas, recipientes, HIM, NOM-020" id="{0F02A055-C0C1-48A8-A01C-D8AA48A6289B}">
          <p14:sldIdLst>
            <p14:sldId id="2146850874"/>
            <p14:sldId id="2146850866"/>
            <p14:sldId id="2146850875"/>
            <p14:sldId id="2146850880"/>
            <p14:sldId id="2146850878"/>
            <p14:sldId id="2146850873"/>
            <p14:sldId id="2146850916"/>
            <p14:sldId id="2146850858"/>
            <p14:sldId id="2146850844"/>
            <p14:sldId id="2146850882"/>
            <p14:sldId id="2146850918"/>
            <p14:sldId id="2146850890"/>
            <p14:sldId id="2146850885"/>
            <p14:sldId id="2146850888"/>
            <p14:sldId id="2146850892"/>
            <p14:sldId id="2146851018"/>
            <p14:sldId id="2146851019"/>
            <p14:sldId id="2146850879"/>
            <p14:sldId id="2146850887"/>
            <p14:sldId id="2146851020"/>
            <p14:sldId id="2146851021"/>
            <p14:sldId id="2146850845"/>
            <p14:sldId id="2146850891"/>
            <p14:sldId id="2146850884"/>
            <p14:sldId id="2146850889"/>
            <p14:sldId id="2146850886"/>
            <p14:sldId id="2146850839"/>
            <p14:sldId id="2146850865"/>
          </p14:sldIdLst>
        </p14:section>
        <p14:section name="2023-2024 ATN HIM" id="{4B57A4D3-C3FA-46CA-8469-586A87CE030D}">
          <p14:sldIdLst>
            <p14:sldId id="2146850921"/>
            <p14:sldId id="2146850919"/>
            <p14:sldId id="2146850883"/>
            <p14:sldId id="2146850920"/>
            <p14:sldId id="2146850893"/>
            <p14:sldId id="2146850922"/>
            <p14:sldId id="2146850901"/>
            <p14:sldId id="2146850895"/>
            <p14:sldId id="2146850896"/>
            <p14:sldId id="2146850897"/>
            <p14:sldId id="2146850898"/>
            <p14:sldId id="2146850923"/>
            <p14:sldId id="2146850935"/>
            <p14:sldId id="2146850899"/>
            <p14:sldId id="2146850903"/>
            <p14:sldId id="2146850924"/>
            <p14:sldId id="2146850977"/>
            <p14:sldId id="2146850900"/>
            <p14:sldId id="2146850894"/>
            <p14:sldId id="2146850978"/>
            <p14:sldId id="2146850979"/>
            <p14:sldId id="2146850904"/>
            <p14:sldId id="2146850930"/>
            <p14:sldId id="2146850987"/>
            <p14:sldId id="2146850988"/>
            <p14:sldId id="2146850989"/>
            <p14:sldId id="2146850908"/>
            <p14:sldId id="2146850936"/>
            <p14:sldId id="2146850983"/>
            <p14:sldId id="2146850905"/>
            <p14:sldId id="2146850907"/>
            <p14:sldId id="21468509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7E7E"/>
    <a:srgbClr val="611329"/>
    <a:srgbClr val="BC945A"/>
    <a:srgbClr val="205F54"/>
    <a:srgbClr val="E7DCC7"/>
    <a:srgbClr val="BFBFBF"/>
    <a:srgbClr val="F2F2F2"/>
    <a:srgbClr val="2F897A"/>
    <a:srgbClr val="E2D0AA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28437-6CBA-4EEF-9AC4-1E3603FF0DA7}" v="130" dt="2024-04-16T23:23:48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249" autoAdjust="0"/>
  </p:normalViewPr>
  <p:slideViewPr>
    <p:cSldViewPr snapToGrid="0">
      <p:cViewPr>
        <p:scale>
          <a:sx n="100" d="100"/>
          <a:sy n="100" d="100"/>
        </p:scale>
        <p:origin x="1050" y="6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notesMaster" Target="notesMasters/notesMaster1.xml"/><Relationship Id="rId128" Type="http://schemas.microsoft.com/office/2016/11/relationships/changesInfo" Target="changesInfos/changesInfo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a Castaldi Elsi del Carmen" userId="5e53f713-3cf2-47e1-8f4a-7dffeb42806c" providerId="ADAL" clId="{3B328437-6CBA-4EEF-9AC4-1E3603FF0DA7}"/>
    <pc:docChg chg="undo custSel addSld delSld modSld sldOrd addSection delSection modSection">
      <pc:chgData name="Vera Castaldi Elsi del Carmen" userId="5e53f713-3cf2-47e1-8f4a-7dffeb42806c" providerId="ADAL" clId="{3B328437-6CBA-4EEF-9AC4-1E3603FF0DA7}" dt="2024-04-16T23:23:48.037" v="1065"/>
      <pc:docMkLst>
        <pc:docMk/>
      </pc:docMkLst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4088285108" sldId="2146850839"/>
        </pc:sldMkLst>
      </pc:sldChg>
      <pc:sldChg chg="ord">
        <pc:chgData name="Vera Castaldi Elsi del Carmen" userId="5e53f713-3cf2-47e1-8f4a-7dffeb42806c" providerId="ADAL" clId="{3B328437-6CBA-4EEF-9AC4-1E3603FF0DA7}" dt="2024-04-16T23:08:47.717" v="1033"/>
        <pc:sldMkLst>
          <pc:docMk/>
          <pc:sldMk cId="2455128510" sldId="2146850844"/>
        </pc:sldMkLst>
      </pc:sldChg>
      <pc:sldChg chg="delSp modSp mod ord">
        <pc:chgData name="Vera Castaldi Elsi del Carmen" userId="5e53f713-3cf2-47e1-8f4a-7dffeb42806c" providerId="ADAL" clId="{3B328437-6CBA-4EEF-9AC4-1E3603FF0DA7}" dt="2024-04-16T23:14:44.052" v="1041" actId="478"/>
        <pc:sldMkLst>
          <pc:docMk/>
          <pc:sldMk cId="1326073660" sldId="2146850845"/>
        </pc:sldMkLst>
        <pc:spChg chg="del">
          <ac:chgData name="Vera Castaldi Elsi del Carmen" userId="5e53f713-3cf2-47e1-8f4a-7dffeb42806c" providerId="ADAL" clId="{3B328437-6CBA-4EEF-9AC4-1E3603FF0DA7}" dt="2024-04-16T23:14:44.052" v="1041" actId="478"/>
          <ac:spMkLst>
            <pc:docMk/>
            <pc:sldMk cId="1326073660" sldId="2146850845"/>
            <ac:spMk id="15" creationId="{E75D3E85-7C5A-EBE6-06C2-6E4B5496C31D}"/>
          </ac:spMkLst>
        </pc:spChg>
        <pc:graphicFrameChg chg="modGraphic">
          <ac:chgData name="Vera Castaldi Elsi del Carmen" userId="5e53f713-3cf2-47e1-8f4a-7dffeb42806c" providerId="ADAL" clId="{3B328437-6CBA-4EEF-9AC4-1E3603FF0DA7}" dt="2024-04-12T23:02:47.778" v="665" actId="20577"/>
          <ac:graphicFrameMkLst>
            <pc:docMk/>
            <pc:sldMk cId="1326073660" sldId="2146850845"/>
            <ac:graphicFrameMk id="18" creationId="{199D3E8E-75C3-969D-9BFB-9EFBA80E7129}"/>
          </ac:graphicFrameMkLst>
        </pc:graphicFrameChg>
      </pc:sldChg>
      <pc:sldChg chg="ord">
        <pc:chgData name="Vera Castaldi Elsi del Carmen" userId="5e53f713-3cf2-47e1-8f4a-7dffeb42806c" providerId="ADAL" clId="{3B328437-6CBA-4EEF-9AC4-1E3603FF0DA7}" dt="2024-04-16T23:08:47.717" v="1033"/>
        <pc:sldMkLst>
          <pc:docMk/>
          <pc:sldMk cId="1878590237" sldId="2146850858"/>
        </pc:sldMkLst>
      </pc:sldChg>
      <pc:sldChg chg="del ord">
        <pc:chgData name="Vera Castaldi Elsi del Carmen" userId="5e53f713-3cf2-47e1-8f4a-7dffeb42806c" providerId="ADAL" clId="{3B328437-6CBA-4EEF-9AC4-1E3603FF0DA7}" dt="2024-04-16T23:14:37.234" v="1040" actId="47"/>
        <pc:sldMkLst>
          <pc:docMk/>
          <pc:sldMk cId="510727642" sldId="2146850859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844494303" sldId="2146850865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2790637106" sldId="2146850866"/>
        </pc:sldMkLst>
      </pc:sldChg>
      <pc:sldChg chg="ord">
        <pc:chgData name="Vera Castaldi Elsi del Carmen" userId="5e53f713-3cf2-47e1-8f4a-7dffeb42806c" providerId="ADAL" clId="{3B328437-6CBA-4EEF-9AC4-1E3603FF0DA7}" dt="2024-04-16T23:08:47.717" v="1033"/>
        <pc:sldMkLst>
          <pc:docMk/>
          <pc:sldMk cId="1850387783" sldId="2146850873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3299877502" sldId="2146850874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1859724356" sldId="2146850875"/>
        </pc:sldMkLst>
      </pc:sldChg>
      <pc:sldChg chg="addSp delSp modSp del mod ord">
        <pc:chgData name="Vera Castaldi Elsi del Carmen" userId="5e53f713-3cf2-47e1-8f4a-7dffeb42806c" providerId="ADAL" clId="{3B328437-6CBA-4EEF-9AC4-1E3603FF0DA7}" dt="2024-04-16T23:09:24.366" v="1036" actId="47"/>
        <pc:sldMkLst>
          <pc:docMk/>
          <pc:sldMk cId="1182084013" sldId="2146850876"/>
        </pc:sldMkLst>
        <pc:spChg chg="add del">
          <ac:chgData name="Vera Castaldi Elsi del Carmen" userId="5e53f713-3cf2-47e1-8f4a-7dffeb42806c" providerId="ADAL" clId="{3B328437-6CBA-4EEF-9AC4-1E3603FF0DA7}" dt="2024-04-12T22:57:28.075" v="648" actId="478"/>
          <ac:spMkLst>
            <pc:docMk/>
            <pc:sldMk cId="1182084013" sldId="2146850876"/>
            <ac:spMk id="4" creationId="{B788E12B-5D6C-887E-0B4F-671D6408DB9A}"/>
          </ac:spMkLst>
        </pc:spChg>
        <pc:spChg chg="add del">
          <ac:chgData name="Vera Castaldi Elsi del Carmen" userId="5e53f713-3cf2-47e1-8f4a-7dffeb42806c" providerId="ADAL" clId="{3B328437-6CBA-4EEF-9AC4-1E3603FF0DA7}" dt="2024-04-12T22:57:28.075" v="648" actId="478"/>
          <ac:spMkLst>
            <pc:docMk/>
            <pc:sldMk cId="1182084013" sldId="2146850876"/>
            <ac:spMk id="12" creationId="{C5CFCD33-2BE4-4AE2-70AD-22DE31EC363A}"/>
          </ac:spMkLst>
        </pc:spChg>
        <pc:spChg chg="add del">
          <ac:chgData name="Vera Castaldi Elsi del Carmen" userId="5e53f713-3cf2-47e1-8f4a-7dffeb42806c" providerId="ADAL" clId="{3B328437-6CBA-4EEF-9AC4-1E3603FF0DA7}" dt="2024-04-12T22:57:28.075" v="648" actId="478"/>
          <ac:spMkLst>
            <pc:docMk/>
            <pc:sldMk cId="1182084013" sldId="2146850876"/>
            <ac:spMk id="13" creationId="{FC0FD9AD-6782-5702-449A-2FA16D5BF801}"/>
          </ac:spMkLst>
        </pc:spChg>
        <pc:spChg chg="add mod">
          <ac:chgData name="Vera Castaldi Elsi del Carmen" userId="5e53f713-3cf2-47e1-8f4a-7dffeb42806c" providerId="ADAL" clId="{3B328437-6CBA-4EEF-9AC4-1E3603FF0DA7}" dt="2024-04-12T22:57:26.684" v="647" actId="1076"/>
          <ac:spMkLst>
            <pc:docMk/>
            <pc:sldMk cId="1182084013" sldId="2146850876"/>
            <ac:spMk id="15" creationId="{932D4C5F-35B7-66C1-6667-329CFA99BBEA}"/>
          </ac:spMkLst>
        </pc:spChg>
        <pc:spChg chg="mod">
          <ac:chgData name="Vera Castaldi Elsi del Carmen" userId="5e53f713-3cf2-47e1-8f4a-7dffeb42806c" providerId="ADAL" clId="{3B328437-6CBA-4EEF-9AC4-1E3603FF0DA7}" dt="2024-04-12T22:56:38.081" v="636"/>
          <ac:spMkLst>
            <pc:docMk/>
            <pc:sldMk cId="1182084013" sldId="2146850876"/>
            <ac:spMk id="20" creationId="{AC13B1E6-A79B-06A1-1FAB-10B33CAF2F36}"/>
          </ac:spMkLst>
        </pc:spChg>
        <pc:spChg chg="mod">
          <ac:chgData name="Vera Castaldi Elsi del Carmen" userId="5e53f713-3cf2-47e1-8f4a-7dffeb42806c" providerId="ADAL" clId="{3B328437-6CBA-4EEF-9AC4-1E3603FF0DA7}" dt="2024-04-12T22:56:38.081" v="636"/>
          <ac:spMkLst>
            <pc:docMk/>
            <pc:sldMk cId="1182084013" sldId="2146850876"/>
            <ac:spMk id="21" creationId="{100C7E6A-0F32-7A73-732E-D75BD9F82C7D}"/>
          </ac:spMkLst>
        </pc:spChg>
        <pc:spChg chg="mod">
          <ac:chgData name="Vera Castaldi Elsi del Carmen" userId="5e53f713-3cf2-47e1-8f4a-7dffeb42806c" providerId="ADAL" clId="{3B328437-6CBA-4EEF-9AC4-1E3603FF0DA7}" dt="2024-04-12T22:56:38.081" v="636"/>
          <ac:spMkLst>
            <pc:docMk/>
            <pc:sldMk cId="1182084013" sldId="2146850876"/>
            <ac:spMk id="22" creationId="{01AAE5CE-AB3F-FCB9-C8E5-2324EE8179D2}"/>
          </ac:spMkLst>
        </pc:spChg>
        <pc:spChg chg="mod">
          <ac:chgData name="Vera Castaldi Elsi del Carmen" userId="5e53f713-3cf2-47e1-8f4a-7dffeb42806c" providerId="ADAL" clId="{3B328437-6CBA-4EEF-9AC4-1E3603FF0DA7}" dt="2024-04-12T22:56:38.081" v="636"/>
          <ac:spMkLst>
            <pc:docMk/>
            <pc:sldMk cId="1182084013" sldId="2146850876"/>
            <ac:spMk id="23" creationId="{45BB1978-F54B-3F80-20A3-F5DBFC536448}"/>
          </ac:spMkLst>
        </pc:spChg>
        <pc:spChg chg="add mod">
          <ac:chgData name="Vera Castaldi Elsi del Carmen" userId="5e53f713-3cf2-47e1-8f4a-7dffeb42806c" providerId="ADAL" clId="{3B328437-6CBA-4EEF-9AC4-1E3603FF0DA7}" dt="2024-04-12T22:57:26.684" v="647" actId="1076"/>
          <ac:spMkLst>
            <pc:docMk/>
            <pc:sldMk cId="1182084013" sldId="2146850876"/>
            <ac:spMk id="24" creationId="{1A9B1CEC-4654-9AAA-FBB2-30435F9FA99F}"/>
          </ac:spMkLst>
        </pc:spChg>
        <pc:spChg chg="add mod">
          <ac:chgData name="Vera Castaldi Elsi del Carmen" userId="5e53f713-3cf2-47e1-8f4a-7dffeb42806c" providerId="ADAL" clId="{3B328437-6CBA-4EEF-9AC4-1E3603FF0DA7}" dt="2024-04-12T22:57:26.684" v="647" actId="1076"/>
          <ac:spMkLst>
            <pc:docMk/>
            <pc:sldMk cId="1182084013" sldId="2146850876"/>
            <ac:spMk id="25" creationId="{7A14543F-3B56-5B56-6EA5-9CD21AD7CD11}"/>
          </ac:spMkLst>
        </pc:spChg>
        <pc:spChg chg="add mod">
          <ac:chgData name="Vera Castaldi Elsi del Carmen" userId="5e53f713-3cf2-47e1-8f4a-7dffeb42806c" providerId="ADAL" clId="{3B328437-6CBA-4EEF-9AC4-1E3603FF0DA7}" dt="2024-04-12T22:57:26.684" v="647" actId="1076"/>
          <ac:spMkLst>
            <pc:docMk/>
            <pc:sldMk cId="1182084013" sldId="2146850876"/>
            <ac:spMk id="27" creationId="{BFC78290-B751-FF69-DCA2-55984C0E7431}"/>
          </ac:spMkLst>
        </pc:spChg>
        <pc:spChg chg="add mod">
          <ac:chgData name="Vera Castaldi Elsi del Carmen" userId="5e53f713-3cf2-47e1-8f4a-7dffeb42806c" providerId="ADAL" clId="{3B328437-6CBA-4EEF-9AC4-1E3603FF0DA7}" dt="2024-04-12T22:57:22.787" v="644" actId="1076"/>
          <ac:spMkLst>
            <pc:docMk/>
            <pc:sldMk cId="1182084013" sldId="2146850876"/>
            <ac:spMk id="29" creationId="{A90431C1-1BD8-A664-FB3D-24C31D0836C7}"/>
          </ac:spMkLst>
        </pc:spChg>
        <pc:grpChg chg="mod">
          <ac:chgData name="Vera Castaldi Elsi del Carmen" userId="5e53f713-3cf2-47e1-8f4a-7dffeb42806c" providerId="ADAL" clId="{3B328437-6CBA-4EEF-9AC4-1E3603FF0DA7}" dt="2024-04-12T22:57:21.339" v="643" actId="1076"/>
          <ac:grpSpMkLst>
            <pc:docMk/>
            <pc:sldMk cId="1182084013" sldId="2146850876"/>
            <ac:grpSpMk id="5" creationId="{C57B4EAE-F6CB-9FCE-01DA-B9E0C3EAAE51}"/>
          </ac:grpSpMkLst>
        </pc:grpChg>
        <pc:grpChg chg="add del mod">
          <ac:chgData name="Vera Castaldi Elsi del Carmen" userId="5e53f713-3cf2-47e1-8f4a-7dffeb42806c" providerId="ADAL" clId="{3B328437-6CBA-4EEF-9AC4-1E3603FF0DA7}" dt="2024-04-12T22:57:26.684" v="647" actId="1076"/>
          <ac:grpSpMkLst>
            <pc:docMk/>
            <pc:sldMk cId="1182084013" sldId="2146850876"/>
            <ac:grpSpMk id="17" creationId="{4E4BC7CF-432C-B307-3B25-B6594BA0B729}"/>
          </ac:grpSpMkLst>
        </pc:grpChg>
        <pc:grpChg chg="mod">
          <ac:chgData name="Vera Castaldi Elsi del Carmen" userId="5e53f713-3cf2-47e1-8f4a-7dffeb42806c" providerId="ADAL" clId="{3B328437-6CBA-4EEF-9AC4-1E3603FF0DA7}" dt="2024-04-12T22:56:38.081" v="636"/>
          <ac:grpSpMkLst>
            <pc:docMk/>
            <pc:sldMk cId="1182084013" sldId="2146850876"/>
            <ac:grpSpMk id="18" creationId="{B62C011A-9921-0B4E-FCAD-27079CB2B959}"/>
          </ac:grpSpMkLst>
        </pc:grpChg>
        <pc:grpChg chg="mod">
          <ac:chgData name="Vera Castaldi Elsi del Carmen" userId="5e53f713-3cf2-47e1-8f4a-7dffeb42806c" providerId="ADAL" clId="{3B328437-6CBA-4EEF-9AC4-1E3603FF0DA7}" dt="2024-04-12T22:56:38.081" v="636"/>
          <ac:grpSpMkLst>
            <pc:docMk/>
            <pc:sldMk cId="1182084013" sldId="2146850876"/>
            <ac:grpSpMk id="19" creationId="{FB6EEA0D-8573-41FA-1C40-27C8DC69B5B2}"/>
          </ac:grpSpMkLst>
        </pc:grpChg>
        <pc:graphicFrameChg chg="add mod">
          <ac:chgData name="Vera Castaldi Elsi del Carmen" userId="5e53f713-3cf2-47e1-8f4a-7dffeb42806c" providerId="ADAL" clId="{3B328437-6CBA-4EEF-9AC4-1E3603FF0DA7}" dt="2024-04-12T22:57:26.684" v="647" actId="1076"/>
          <ac:graphicFrameMkLst>
            <pc:docMk/>
            <pc:sldMk cId="1182084013" sldId="2146850876"/>
            <ac:graphicFrameMk id="2" creationId="{F32A3400-63A7-4447-0C3C-9F7E34A1C198}"/>
          </ac:graphicFrameMkLst>
        </pc:graphicFrameChg>
        <pc:graphicFrameChg chg="add del mod">
          <ac:chgData name="Vera Castaldi Elsi del Carmen" userId="5e53f713-3cf2-47e1-8f4a-7dffeb42806c" providerId="ADAL" clId="{3B328437-6CBA-4EEF-9AC4-1E3603FF0DA7}" dt="2024-04-12T22:57:28.075" v="648" actId="478"/>
          <ac:graphicFrameMkLst>
            <pc:docMk/>
            <pc:sldMk cId="1182084013" sldId="2146850876"/>
            <ac:graphicFrameMk id="3" creationId="{D3A8665B-4C0E-F5FC-D890-67C5C9AE4E28}"/>
          </ac:graphicFrameMkLst>
        </pc:graphicFrameChg>
        <pc:graphicFrameChg chg="add del">
          <ac:chgData name="Vera Castaldi Elsi del Carmen" userId="5e53f713-3cf2-47e1-8f4a-7dffeb42806c" providerId="ADAL" clId="{3B328437-6CBA-4EEF-9AC4-1E3603FF0DA7}" dt="2024-04-12T22:57:25.370" v="645" actId="478"/>
          <ac:graphicFrameMkLst>
            <pc:docMk/>
            <pc:sldMk cId="1182084013" sldId="2146850876"/>
            <ac:graphicFrameMk id="16" creationId="{91B5F836-7BF4-99E4-AF88-A18FDF7B824C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22:57:22.787" v="644" actId="1076"/>
          <ac:graphicFrameMkLst>
            <pc:docMk/>
            <pc:sldMk cId="1182084013" sldId="2146850876"/>
            <ac:graphicFrameMk id="28" creationId="{5C2776D6-E01E-F679-A930-4D0985AFECF7}"/>
          </ac:graphicFrameMkLst>
        </pc:graphicFrameChg>
        <pc:cxnChg chg="add del">
          <ac:chgData name="Vera Castaldi Elsi del Carmen" userId="5e53f713-3cf2-47e1-8f4a-7dffeb42806c" providerId="ADAL" clId="{3B328437-6CBA-4EEF-9AC4-1E3603FF0DA7}" dt="2024-04-12T22:57:28.075" v="648" actId="478"/>
          <ac:cxnSpMkLst>
            <pc:docMk/>
            <pc:sldMk cId="1182084013" sldId="2146850876"/>
            <ac:cxnSpMk id="14" creationId="{2A3BFD5F-3E32-2A16-F205-2765DFF55507}"/>
          </ac:cxnSpMkLst>
        </pc:cxnChg>
        <pc:cxnChg chg="add mod">
          <ac:chgData name="Vera Castaldi Elsi del Carmen" userId="5e53f713-3cf2-47e1-8f4a-7dffeb42806c" providerId="ADAL" clId="{3B328437-6CBA-4EEF-9AC4-1E3603FF0DA7}" dt="2024-04-12T22:57:26.684" v="647" actId="1076"/>
          <ac:cxnSpMkLst>
            <pc:docMk/>
            <pc:sldMk cId="1182084013" sldId="2146850876"/>
            <ac:cxnSpMk id="26" creationId="{2EEC1A20-5A91-FD0F-0B94-83EAD112B524}"/>
          </ac:cxnSpMkLst>
        </pc:cxnChg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3311110842" sldId="2146850878"/>
        </pc:sldMkLst>
      </pc:sldChg>
      <pc:sldChg chg="delSp modSp mod ord">
        <pc:chgData name="Vera Castaldi Elsi del Carmen" userId="5e53f713-3cf2-47e1-8f4a-7dffeb42806c" providerId="ADAL" clId="{3B328437-6CBA-4EEF-9AC4-1E3603FF0DA7}" dt="2024-04-16T23:09:55.795" v="1038" actId="478"/>
        <pc:sldMkLst>
          <pc:docMk/>
          <pc:sldMk cId="3098873812" sldId="2146850879"/>
        </pc:sldMkLst>
        <pc:spChg chg="del">
          <ac:chgData name="Vera Castaldi Elsi del Carmen" userId="5e53f713-3cf2-47e1-8f4a-7dffeb42806c" providerId="ADAL" clId="{3B328437-6CBA-4EEF-9AC4-1E3603FF0DA7}" dt="2024-04-16T23:09:55.795" v="1038" actId="478"/>
          <ac:spMkLst>
            <pc:docMk/>
            <pc:sldMk cId="3098873812" sldId="2146850879"/>
            <ac:spMk id="15" creationId="{E75D3E85-7C5A-EBE6-06C2-6E4B5496C31D}"/>
          </ac:spMkLst>
        </pc:spChg>
        <pc:graphicFrameChg chg="modGraphic">
          <ac:chgData name="Vera Castaldi Elsi del Carmen" userId="5e53f713-3cf2-47e1-8f4a-7dffeb42806c" providerId="ADAL" clId="{3B328437-6CBA-4EEF-9AC4-1E3603FF0DA7}" dt="2024-04-12T22:58:16.085" v="653" actId="20577"/>
          <ac:graphicFrameMkLst>
            <pc:docMk/>
            <pc:sldMk cId="3098873812" sldId="2146850879"/>
            <ac:graphicFrameMk id="18" creationId="{199D3E8E-75C3-969D-9BFB-9EFBA80E7129}"/>
          </ac:graphicFrameMkLst>
        </pc:graphicFrameChg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322990493" sldId="2146850880"/>
        </pc:sldMkLst>
      </pc:sldChg>
      <pc:sldChg chg="del ord">
        <pc:chgData name="Vera Castaldi Elsi del Carmen" userId="5e53f713-3cf2-47e1-8f4a-7dffeb42806c" providerId="ADAL" clId="{3B328437-6CBA-4EEF-9AC4-1E3603FF0DA7}" dt="2024-04-16T23:09:40.405" v="1037" actId="47"/>
        <pc:sldMkLst>
          <pc:docMk/>
          <pc:sldMk cId="975125447" sldId="2146850881"/>
        </pc:sldMkLst>
      </pc:sldChg>
      <pc:sldChg chg="ord">
        <pc:chgData name="Vera Castaldi Elsi del Carmen" userId="5e53f713-3cf2-47e1-8f4a-7dffeb42806c" providerId="ADAL" clId="{3B328437-6CBA-4EEF-9AC4-1E3603FF0DA7}" dt="2024-04-16T23:08:58.709" v="1035"/>
        <pc:sldMkLst>
          <pc:docMk/>
          <pc:sldMk cId="738856945" sldId="2146850882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1157264994" sldId="2146850884"/>
        </pc:sldMkLst>
      </pc:sldChg>
      <pc:sldChg chg="ord">
        <pc:chgData name="Vera Castaldi Elsi del Carmen" userId="5e53f713-3cf2-47e1-8f4a-7dffeb42806c" providerId="ADAL" clId="{3B328437-6CBA-4EEF-9AC4-1E3603FF0DA7}" dt="2024-04-16T23:08:58.709" v="1035"/>
        <pc:sldMkLst>
          <pc:docMk/>
          <pc:sldMk cId="3759492794" sldId="2146850885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2194149406" sldId="2146850886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378696595" sldId="2146850887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682971496" sldId="2146850888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131835025" sldId="2146850889"/>
        </pc:sldMkLst>
      </pc:sldChg>
      <pc:sldChg chg="ord">
        <pc:chgData name="Vera Castaldi Elsi del Carmen" userId="5e53f713-3cf2-47e1-8f4a-7dffeb42806c" providerId="ADAL" clId="{3B328437-6CBA-4EEF-9AC4-1E3603FF0DA7}" dt="2024-04-16T23:08:58.709" v="1035"/>
        <pc:sldMkLst>
          <pc:docMk/>
          <pc:sldMk cId="2949377150" sldId="2146850890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966419595" sldId="2146850891"/>
        </pc:sldMkLst>
      </pc:sldChg>
      <pc:sldChg chg="ord">
        <pc:chgData name="Vera Castaldi Elsi del Carmen" userId="5e53f713-3cf2-47e1-8f4a-7dffeb42806c" providerId="ADAL" clId="{3B328437-6CBA-4EEF-9AC4-1E3603FF0DA7}" dt="2024-04-12T22:15:04.934" v="566" actId="20578"/>
        <pc:sldMkLst>
          <pc:docMk/>
          <pc:sldMk cId="3451900678" sldId="2146850892"/>
        </pc:sldMkLst>
      </pc:sldChg>
      <pc:sldChg chg="del">
        <pc:chgData name="Vera Castaldi Elsi del Carmen" userId="5e53f713-3cf2-47e1-8f4a-7dffeb42806c" providerId="ADAL" clId="{3B328437-6CBA-4EEF-9AC4-1E3603FF0DA7}" dt="2024-04-12T22:59:55.131" v="657" actId="47"/>
        <pc:sldMkLst>
          <pc:docMk/>
          <pc:sldMk cId="2103099454" sldId="2146850894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1329130841" sldId="2146850895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3854539521" sldId="2146850896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2136444785" sldId="2146850897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3491730536" sldId="2146850898"/>
        </pc:sldMkLst>
      </pc:sldChg>
      <pc:sldChg chg="ord">
        <pc:chgData name="Vera Castaldi Elsi del Carmen" userId="5e53f713-3cf2-47e1-8f4a-7dffeb42806c" providerId="ADAL" clId="{3B328437-6CBA-4EEF-9AC4-1E3603FF0DA7}" dt="2024-04-16T22:33:32.340" v="1003"/>
        <pc:sldMkLst>
          <pc:docMk/>
          <pc:sldMk cId="1400725346" sldId="2146850899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555898274" sldId="2146850901"/>
        </pc:sldMkLst>
      </pc:sldChg>
      <pc:sldChg chg="ord">
        <pc:chgData name="Vera Castaldi Elsi del Carmen" userId="5e53f713-3cf2-47e1-8f4a-7dffeb42806c" providerId="ADAL" clId="{3B328437-6CBA-4EEF-9AC4-1E3603FF0DA7}" dt="2024-04-16T22:33:32.340" v="1003"/>
        <pc:sldMkLst>
          <pc:docMk/>
          <pc:sldMk cId="1500841345" sldId="2146850903"/>
        </pc:sldMkLst>
      </pc:sldChg>
      <pc:sldChg chg="ord">
        <pc:chgData name="Vera Castaldi Elsi del Carmen" userId="5e53f713-3cf2-47e1-8f4a-7dffeb42806c" providerId="ADAL" clId="{3B328437-6CBA-4EEF-9AC4-1E3603FF0DA7}" dt="2024-04-16T22:32:34.953" v="997"/>
        <pc:sldMkLst>
          <pc:docMk/>
          <pc:sldMk cId="2805098313" sldId="2146850904"/>
        </pc:sldMkLst>
      </pc:sldChg>
      <pc:sldChg chg="del ord">
        <pc:chgData name="Vera Castaldi Elsi del Carmen" userId="5e53f713-3cf2-47e1-8f4a-7dffeb42806c" providerId="ADAL" clId="{3B328437-6CBA-4EEF-9AC4-1E3603FF0DA7}" dt="2024-04-16T22:33:42.290" v="1005"/>
        <pc:sldMkLst>
          <pc:docMk/>
          <pc:sldMk cId="4243451384" sldId="2146850905"/>
        </pc:sldMkLst>
      </pc:sldChg>
      <pc:sldChg chg="del ord">
        <pc:chgData name="Vera Castaldi Elsi del Carmen" userId="5e53f713-3cf2-47e1-8f4a-7dffeb42806c" providerId="ADAL" clId="{3B328437-6CBA-4EEF-9AC4-1E3603FF0DA7}" dt="2024-04-16T22:33:42.290" v="1005"/>
        <pc:sldMkLst>
          <pc:docMk/>
          <pc:sldMk cId="3402008282" sldId="2146850906"/>
        </pc:sldMkLst>
      </pc:sldChg>
      <pc:sldChg chg="del ord">
        <pc:chgData name="Vera Castaldi Elsi del Carmen" userId="5e53f713-3cf2-47e1-8f4a-7dffeb42806c" providerId="ADAL" clId="{3B328437-6CBA-4EEF-9AC4-1E3603FF0DA7}" dt="2024-04-16T22:33:42.290" v="1005"/>
        <pc:sldMkLst>
          <pc:docMk/>
          <pc:sldMk cId="3193460754" sldId="2146850907"/>
        </pc:sldMkLst>
      </pc:sldChg>
      <pc:sldChg chg="del">
        <pc:chgData name="Vera Castaldi Elsi del Carmen" userId="5e53f713-3cf2-47e1-8f4a-7dffeb42806c" providerId="ADAL" clId="{3B328437-6CBA-4EEF-9AC4-1E3603FF0DA7}" dt="2024-04-12T23:28:17.702" v="757" actId="47"/>
        <pc:sldMkLst>
          <pc:docMk/>
          <pc:sldMk cId="820675341" sldId="2146850908"/>
        </pc:sldMkLst>
      </pc:sldChg>
      <pc:sldChg chg="del">
        <pc:chgData name="Vera Castaldi Elsi del Carmen" userId="5e53f713-3cf2-47e1-8f4a-7dffeb42806c" providerId="ADAL" clId="{3B328437-6CBA-4EEF-9AC4-1E3603FF0DA7}" dt="2024-04-12T23:28:17.702" v="757" actId="47"/>
        <pc:sldMkLst>
          <pc:docMk/>
          <pc:sldMk cId="2138300862" sldId="2146850909"/>
        </pc:sldMkLst>
      </pc:sldChg>
      <pc:sldChg chg="ord">
        <pc:chgData name="Vera Castaldi Elsi del Carmen" userId="5e53f713-3cf2-47e1-8f4a-7dffeb42806c" providerId="ADAL" clId="{3B328437-6CBA-4EEF-9AC4-1E3603FF0DA7}" dt="2024-04-16T23:08:47.717" v="1033"/>
        <pc:sldMkLst>
          <pc:docMk/>
          <pc:sldMk cId="4242152280" sldId="2146850916"/>
        </pc:sldMkLst>
      </pc:sldChg>
      <pc:sldChg chg="del ord">
        <pc:chgData name="Vera Castaldi Elsi del Carmen" userId="5e53f713-3cf2-47e1-8f4a-7dffeb42806c" providerId="ADAL" clId="{3B328437-6CBA-4EEF-9AC4-1E3603FF0DA7}" dt="2024-04-16T23:14:24.959" v="1039" actId="47"/>
        <pc:sldMkLst>
          <pc:docMk/>
          <pc:sldMk cId="1716637610" sldId="2146850917"/>
        </pc:sldMkLst>
      </pc:sldChg>
      <pc:sldChg chg="ord">
        <pc:chgData name="Vera Castaldi Elsi del Carmen" userId="5e53f713-3cf2-47e1-8f4a-7dffeb42806c" providerId="ADAL" clId="{3B328437-6CBA-4EEF-9AC4-1E3603FF0DA7}" dt="2024-04-16T23:08:58.709" v="1035"/>
        <pc:sldMkLst>
          <pc:docMk/>
          <pc:sldMk cId="1502269528" sldId="2146850918"/>
        </pc:sldMkLst>
      </pc:sldChg>
      <pc:sldChg chg="ord">
        <pc:chgData name="Vera Castaldi Elsi del Carmen" userId="5e53f713-3cf2-47e1-8f4a-7dffeb42806c" providerId="ADAL" clId="{3B328437-6CBA-4EEF-9AC4-1E3603FF0DA7}" dt="2024-04-16T22:33:00.239" v="999"/>
        <pc:sldMkLst>
          <pc:docMk/>
          <pc:sldMk cId="1507785127" sldId="2146850922"/>
        </pc:sldMkLst>
      </pc:sldChg>
      <pc:sldChg chg="ord">
        <pc:chgData name="Vera Castaldi Elsi del Carmen" userId="5e53f713-3cf2-47e1-8f4a-7dffeb42806c" providerId="ADAL" clId="{3B328437-6CBA-4EEF-9AC4-1E3603FF0DA7}" dt="2024-04-16T22:33:32.340" v="1003"/>
        <pc:sldMkLst>
          <pc:docMk/>
          <pc:sldMk cId="530464890" sldId="2146850923"/>
        </pc:sldMkLst>
      </pc:sldChg>
      <pc:sldChg chg="del">
        <pc:chgData name="Vera Castaldi Elsi del Carmen" userId="5e53f713-3cf2-47e1-8f4a-7dffeb42806c" providerId="ADAL" clId="{3B328437-6CBA-4EEF-9AC4-1E3603FF0DA7}" dt="2024-04-12T22:59:47.756" v="654" actId="47"/>
        <pc:sldMkLst>
          <pc:docMk/>
          <pc:sldMk cId="2339471774" sldId="2146850925"/>
        </pc:sldMkLst>
      </pc:sldChg>
      <pc:sldChg chg="del">
        <pc:chgData name="Vera Castaldi Elsi del Carmen" userId="5e53f713-3cf2-47e1-8f4a-7dffeb42806c" providerId="ADAL" clId="{3B328437-6CBA-4EEF-9AC4-1E3603FF0DA7}" dt="2024-04-12T22:59:48.573" v="655" actId="47"/>
        <pc:sldMkLst>
          <pc:docMk/>
          <pc:sldMk cId="465878605" sldId="2146850926"/>
        </pc:sldMkLst>
      </pc:sldChg>
      <pc:sldChg chg="del">
        <pc:chgData name="Vera Castaldi Elsi del Carmen" userId="5e53f713-3cf2-47e1-8f4a-7dffeb42806c" providerId="ADAL" clId="{3B328437-6CBA-4EEF-9AC4-1E3603FF0DA7}" dt="2024-04-12T22:59:53.568" v="656" actId="47"/>
        <pc:sldMkLst>
          <pc:docMk/>
          <pc:sldMk cId="4222381209" sldId="2146850927"/>
        </pc:sldMkLst>
      </pc:sldChg>
      <pc:sldChg chg="del">
        <pc:chgData name="Vera Castaldi Elsi del Carmen" userId="5e53f713-3cf2-47e1-8f4a-7dffeb42806c" providerId="ADAL" clId="{3B328437-6CBA-4EEF-9AC4-1E3603FF0DA7}" dt="2024-04-12T22:59:56.184" v="658" actId="47"/>
        <pc:sldMkLst>
          <pc:docMk/>
          <pc:sldMk cId="3883463480" sldId="2146850928"/>
        </pc:sldMkLst>
      </pc:sldChg>
      <pc:sldChg chg="del">
        <pc:chgData name="Vera Castaldi Elsi del Carmen" userId="5e53f713-3cf2-47e1-8f4a-7dffeb42806c" providerId="ADAL" clId="{3B328437-6CBA-4EEF-9AC4-1E3603FF0DA7}" dt="2024-04-12T22:59:57.686" v="659" actId="47"/>
        <pc:sldMkLst>
          <pc:docMk/>
          <pc:sldMk cId="2826342823" sldId="2146850929"/>
        </pc:sldMkLst>
      </pc:sldChg>
      <pc:sldChg chg="del">
        <pc:chgData name="Vera Castaldi Elsi del Carmen" userId="5e53f713-3cf2-47e1-8f4a-7dffeb42806c" providerId="ADAL" clId="{3B328437-6CBA-4EEF-9AC4-1E3603FF0DA7}" dt="2024-04-12T23:00:15.622" v="660" actId="47"/>
        <pc:sldMkLst>
          <pc:docMk/>
          <pc:sldMk cId="707866738" sldId="2146850931"/>
        </pc:sldMkLst>
      </pc:sldChg>
      <pc:sldChg chg="del">
        <pc:chgData name="Vera Castaldi Elsi del Carmen" userId="5e53f713-3cf2-47e1-8f4a-7dffeb42806c" providerId="ADAL" clId="{3B328437-6CBA-4EEF-9AC4-1E3603FF0DA7}" dt="2024-04-12T23:00:15.622" v="660" actId="47"/>
        <pc:sldMkLst>
          <pc:docMk/>
          <pc:sldMk cId="2674025495" sldId="2146850932"/>
        </pc:sldMkLst>
      </pc:sldChg>
      <pc:sldChg chg="del">
        <pc:chgData name="Vera Castaldi Elsi del Carmen" userId="5e53f713-3cf2-47e1-8f4a-7dffeb42806c" providerId="ADAL" clId="{3B328437-6CBA-4EEF-9AC4-1E3603FF0DA7}" dt="2024-04-12T23:00:15.622" v="660" actId="47"/>
        <pc:sldMkLst>
          <pc:docMk/>
          <pc:sldMk cId="3116070593" sldId="2146850933"/>
        </pc:sldMkLst>
      </pc:sldChg>
      <pc:sldChg chg="del">
        <pc:chgData name="Vera Castaldi Elsi del Carmen" userId="5e53f713-3cf2-47e1-8f4a-7dffeb42806c" providerId="ADAL" clId="{3B328437-6CBA-4EEF-9AC4-1E3603FF0DA7}" dt="2024-04-12T23:00:15.622" v="660" actId="47"/>
        <pc:sldMkLst>
          <pc:docMk/>
          <pc:sldMk cId="1798065129" sldId="2146850934"/>
        </pc:sldMkLst>
      </pc:sldChg>
      <pc:sldChg chg="ord">
        <pc:chgData name="Vera Castaldi Elsi del Carmen" userId="5e53f713-3cf2-47e1-8f4a-7dffeb42806c" providerId="ADAL" clId="{3B328437-6CBA-4EEF-9AC4-1E3603FF0DA7}" dt="2024-04-16T22:33:32.340" v="1003"/>
        <pc:sldMkLst>
          <pc:docMk/>
          <pc:sldMk cId="1313221044" sldId="2146850935"/>
        </pc:sldMkLst>
      </pc:sldChg>
      <pc:sldChg chg="ord">
        <pc:chgData name="Vera Castaldi Elsi del Carmen" userId="5e53f713-3cf2-47e1-8f4a-7dffeb42806c" providerId="ADAL" clId="{3B328437-6CBA-4EEF-9AC4-1E3603FF0DA7}" dt="2024-04-16T22:33:42.290" v="1005"/>
        <pc:sldMkLst>
          <pc:docMk/>
          <pc:sldMk cId="3855486336" sldId="2146850936"/>
        </pc:sldMkLst>
      </pc:sldChg>
      <pc:sldChg chg="del">
        <pc:chgData name="Vera Castaldi Elsi del Carmen" userId="5e53f713-3cf2-47e1-8f4a-7dffeb42806c" providerId="ADAL" clId="{3B328437-6CBA-4EEF-9AC4-1E3603FF0DA7}" dt="2024-04-12T23:01:53.153" v="661" actId="47"/>
        <pc:sldMkLst>
          <pc:docMk/>
          <pc:sldMk cId="3156017735" sldId="2146850937"/>
        </pc:sldMkLst>
      </pc:sldChg>
      <pc:sldChg chg="addSp delSp modSp mod">
        <pc:chgData name="Vera Castaldi Elsi del Carmen" userId="5e53f713-3cf2-47e1-8f4a-7dffeb42806c" providerId="ADAL" clId="{3B328437-6CBA-4EEF-9AC4-1E3603FF0DA7}" dt="2024-04-16T22:46:16.939" v="1020" actId="20577"/>
        <pc:sldMkLst>
          <pc:docMk/>
          <pc:sldMk cId="4057779942" sldId="2146850943"/>
        </pc:sldMkLst>
        <pc:spChg chg="add del mod">
          <ac:chgData name="Vera Castaldi Elsi del Carmen" userId="5e53f713-3cf2-47e1-8f4a-7dffeb42806c" providerId="ADAL" clId="{3B328437-6CBA-4EEF-9AC4-1E3603FF0DA7}" dt="2024-04-12T03:11:42.320" v="196" actId="478"/>
          <ac:spMkLst>
            <pc:docMk/>
            <pc:sldMk cId="4057779942" sldId="2146850943"/>
            <ac:spMk id="2" creationId="{3E956D67-0922-38CC-6CB3-5405787E01AA}"/>
          </ac:spMkLst>
        </pc:spChg>
        <pc:spChg chg="mod">
          <ac:chgData name="Vera Castaldi Elsi del Carmen" userId="5e53f713-3cf2-47e1-8f4a-7dffeb42806c" providerId="ADAL" clId="{3B328437-6CBA-4EEF-9AC4-1E3603FF0DA7}" dt="2024-04-12T02:38:24.418" v="166" actId="14100"/>
          <ac:spMkLst>
            <pc:docMk/>
            <pc:sldMk cId="4057779942" sldId="2146850943"/>
            <ac:spMk id="3" creationId="{7610C4D8-1D5A-65FB-5EC2-90447BBAB3FF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5" creationId="{59031FB6-5F58-57CC-AECE-372CC9052FF2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9" creationId="{DCCC4E50-8562-E57D-DC50-42AFA5A3EAB4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0" creationId="{0B146437-4B24-B5EC-02D4-598776AF820A}"/>
          </ac:spMkLst>
        </pc:spChg>
        <pc:spChg chg="mod">
          <ac:chgData name="Vera Castaldi Elsi del Carmen" userId="5e53f713-3cf2-47e1-8f4a-7dffeb42806c" providerId="ADAL" clId="{3B328437-6CBA-4EEF-9AC4-1E3603FF0DA7}" dt="2024-04-12T03:15:16.005" v="274" actId="20577"/>
          <ac:spMkLst>
            <pc:docMk/>
            <pc:sldMk cId="4057779942" sldId="2146850943"/>
            <ac:spMk id="11" creationId="{495FFAAC-A0AE-2478-D5D4-D1AF1575BD40}"/>
          </ac:spMkLst>
        </pc:spChg>
        <pc:spChg chg="mod">
          <ac:chgData name="Vera Castaldi Elsi del Carmen" userId="5e53f713-3cf2-47e1-8f4a-7dffeb42806c" providerId="ADAL" clId="{3B328437-6CBA-4EEF-9AC4-1E3603FF0DA7}" dt="2024-04-12T03:17:02.406" v="419" actId="20577"/>
          <ac:spMkLst>
            <pc:docMk/>
            <pc:sldMk cId="4057779942" sldId="2146850943"/>
            <ac:spMk id="12" creationId="{6920E4C9-2576-83CB-F341-6DF0F11B3878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3" creationId="{478E8200-3CA4-4F6E-8DF8-D9C985A42163}"/>
          </ac:spMkLst>
        </pc:spChg>
        <pc:spChg chg="mod">
          <ac:chgData name="Vera Castaldi Elsi del Carmen" userId="5e53f713-3cf2-47e1-8f4a-7dffeb42806c" providerId="ADAL" clId="{3B328437-6CBA-4EEF-9AC4-1E3603FF0DA7}" dt="2024-04-12T03:16:15.369" v="385" actId="20577"/>
          <ac:spMkLst>
            <pc:docMk/>
            <pc:sldMk cId="4057779942" sldId="2146850943"/>
            <ac:spMk id="14" creationId="{530C4E09-10CA-1798-B4EE-8487413FE388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5" creationId="{F10D4280-9C2B-C270-821A-F7538395A01C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6" creationId="{C868EFBF-1F9E-283A-53C1-F3B30460341D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7" creationId="{2E5224F6-05F3-887B-D163-92B75825E22B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18" creationId="{D183059E-CE42-C443-07A7-41702C4E45BE}"/>
          </ac:spMkLst>
        </pc:spChg>
        <pc:spChg chg="mod">
          <ac:chgData name="Vera Castaldi Elsi del Carmen" userId="5e53f713-3cf2-47e1-8f4a-7dffeb42806c" providerId="ADAL" clId="{3B328437-6CBA-4EEF-9AC4-1E3603FF0DA7}" dt="2024-04-12T03:15:54.498" v="357" actId="20577"/>
          <ac:spMkLst>
            <pc:docMk/>
            <pc:sldMk cId="4057779942" sldId="2146850943"/>
            <ac:spMk id="19" creationId="{901DC72F-1062-6DFB-6A8A-C54A1864D464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21" creationId="{A08807D2-9115-CB53-3285-0ED965DF27E1}"/>
          </ac:spMkLst>
        </pc:spChg>
        <pc:spChg chg="mod">
          <ac:chgData name="Vera Castaldi Elsi del Carmen" userId="5e53f713-3cf2-47e1-8f4a-7dffeb42806c" providerId="ADAL" clId="{3B328437-6CBA-4EEF-9AC4-1E3603FF0DA7}" dt="2024-04-12T03:17:16.822" v="438" actId="20577"/>
          <ac:spMkLst>
            <pc:docMk/>
            <pc:sldMk cId="4057779942" sldId="2146850943"/>
            <ac:spMk id="24" creationId="{EECB0CF8-5CCF-7E77-B19D-F4840796B6A8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25" creationId="{E07C407D-B5DE-04D2-DF04-BFCB8D6ECA16}"/>
          </ac:spMkLst>
        </pc:spChg>
        <pc:spChg chg="mod">
          <ac:chgData name="Vera Castaldi Elsi del Carmen" userId="5e53f713-3cf2-47e1-8f4a-7dffeb42806c" providerId="ADAL" clId="{3B328437-6CBA-4EEF-9AC4-1E3603FF0DA7}" dt="2024-04-12T03:17:29.104" v="470" actId="20577"/>
          <ac:spMkLst>
            <pc:docMk/>
            <pc:sldMk cId="4057779942" sldId="2146850943"/>
            <ac:spMk id="26" creationId="{50ADC539-AADF-6E92-A9DB-13B67AF00C92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27" creationId="{E758A303-4E96-0AC9-B062-F6452C712184}"/>
          </ac:spMkLst>
        </pc:spChg>
        <pc:spChg chg="mod">
          <ac:chgData name="Vera Castaldi Elsi del Carmen" userId="5e53f713-3cf2-47e1-8f4a-7dffeb42806c" providerId="ADAL" clId="{3B328437-6CBA-4EEF-9AC4-1E3603FF0DA7}" dt="2024-04-16T22:46:16.939" v="1020" actId="20577"/>
          <ac:spMkLst>
            <pc:docMk/>
            <pc:sldMk cId="4057779942" sldId="2146850943"/>
            <ac:spMk id="28" creationId="{20A38373-4097-BC7D-0395-3D59E4D95F7F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29" creationId="{8C3A9A3C-374A-028C-FA45-A4AFD7533244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0" creationId="{D90F5032-0404-07CD-586F-B134D202E91B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1" creationId="{A5058C4C-2CAF-E28C-CCB5-DFA3303F18F6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2" creationId="{AB6D9978-B36F-CC7A-057A-6FB6D6EA5190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4" creationId="{25C50AD6-633B-ABCC-DECC-995B05D87151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5" creationId="{515EBE52-31EA-944E-78A8-9643E75EAE5A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6" creationId="{3BE524DF-56AE-CDB7-B1FD-E6B7B1F05921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37" creationId="{447B04E2-2490-6C7F-6503-33B456C4B0FC}"/>
          </ac:spMkLst>
        </pc:spChg>
        <pc:spChg chg="mod">
          <ac:chgData name="Vera Castaldi Elsi del Carmen" userId="5e53f713-3cf2-47e1-8f4a-7dffeb42806c" providerId="ADAL" clId="{3B328437-6CBA-4EEF-9AC4-1E3603FF0DA7}" dt="2024-04-12T03:13:39.936" v="204"/>
          <ac:spMkLst>
            <pc:docMk/>
            <pc:sldMk cId="4057779942" sldId="2146850943"/>
            <ac:spMk id="38" creationId="{78A1B56E-C909-CC80-B3E9-78699501D8BA}"/>
          </ac:spMkLst>
        </pc:spChg>
        <pc:spChg chg="mod">
          <ac:chgData name="Vera Castaldi Elsi del Carmen" userId="5e53f713-3cf2-47e1-8f4a-7dffeb42806c" providerId="ADAL" clId="{3B328437-6CBA-4EEF-9AC4-1E3603FF0DA7}" dt="2024-04-12T03:13:29.837" v="203" actId="14100"/>
          <ac:spMkLst>
            <pc:docMk/>
            <pc:sldMk cId="4057779942" sldId="2146850943"/>
            <ac:spMk id="39" creationId="{C4804A76-F13A-B8E9-01CF-21D103FE12EB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40" creationId="{6B219258-BC7A-13D1-CA9D-F925A3C53B08}"/>
          </ac:spMkLst>
        </pc:spChg>
        <pc:spChg chg="mod">
          <ac:chgData name="Vera Castaldi Elsi del Carmen" userId="5e53f713-3cf2-47e1-8f4a-7dffeb42806c" providerId="ADAL" clId="{3B328437-6CBA-4EEF-9AC4-1E3603FF0DA7}" dt="2024-04-12T03:11:45.168" v="197"/>
          <ac:spMkLst>
            <pc:docMk/>
            <pc:sldMk cId="4057779942" sldId="2146850943"/>
            <ac:spMk id="42" creationId="{D7E12662-3CFA-9AC7-1E2A-378A034F5415}"/>
          </ac:spMkLst>
        </pc:spChg>
        <pc:spChg chg="mod">
          <ac:chgData name="Vera Castaldi Elsi del Carmen" userId="5e53f713-3cf2-47e1-8f4a-7dffeb42806c" providerId="ADAL" clId="{3B328437-6CBA-4EEF-9AC4-1E3603FF0DA7}" dt="2024-04-12T03:18:20.984" v="472" actId="1076"/>
          <ac:spMkLst>
            <pc:docMk/>
            <pc:sldMk cId="4057779942" sldId="2146850943"/>
            <ac:spMk id="43" creationId="{8F1601BF-3B77-44F1-7703-14D89380095F}"/>
          </ac:spMkLst>
        </pc:spChg>
        <pc:spChg chg="mod">
          <ac:chgData name="Vera Castaldi Elsi del Carmen" userId="5e53f713-3cf2-47e1-8f4a-7dffeb42806c" providerId="ADAL" clId="{3B328437-6CBA-4EEF-9AC4-1E3603FF0DA7}" dt="2024-04-12T03:12:50.760" v="201"/>
          <ac:spMkLst>
            <pc:docMk/>
            <pc:sldMk cId="4057779942" sldId="2146850943"/>
            <ac:spMk id="44" creationId="{97FD5585-B602-6B6A-11D7-90D120CA4EAD}"/>
          </ac:spMkLst>
        </pc:spChg>
        <pc:spChg chg="mod">
          <ac:chgData name="Vera Castaldi Elsi del Carmen" userId="5e53f713-3cf2-47e1-8f4a-7dffeb42806c" providerId="ADAL" clId="{3B328437-6CBA-4EEF-9AC4-1E3603FF0DA7}" dt="2024-04-12T03:14:02.980" v="207"/>
          <ac:spMkLst>
            <pc:docMk/>
            <pc:sldMk cId="4057779942" sldId="2146850943"/>
            <ac:spMk id="45" creationId="{486A42BA-CAB0-A47B-23C9-E891E0C88C28}"/>
          </ac:spMkLst>
        </pc:spChg>
        <pc:spChg chg="add del mod">
          <ac:chgData name="Vera Castaldi Elsi del Carmen" userId="5e53f713-3cf2-47e1-8f4a-7dffeb42806c" providerId="ADAL" clId="{3B328437-6CBA-4EEF-9AC4-1E3603FF0DA7}" dt="2024-04-12T03:11:51.451" v="199" actId="478"/>
          <ac:spMkLst>
            <pc:docMk/>
            <pc:sldMk cId="4057779942" sldId="2146850943"/>
            <ac:spMk id="48" creationId="{D387E3F8-93E7-A1CC-0E46-C0B5B16219BE}"/>
          </ac:spMkLst>
        </pc:spChg>
        <pc:spChg chg="add del mod">
          <ac:chgData name="Vera Castaldi Elsi del Carmen" userId="5e53f713-3cf2-47e1-8f4a-7dffeb42806c" providerId="ADAL" clId="{3B328437-6CBA-4EEF-9AC4-1E3603FF0DA7}" dt="2024-04-12T03:11:51.451" v="199" actId="478"/>
          <ac:spMkLst>
            <pc:docMk/>
            <pc:sldMk cId="4057779942" sldId="2146850943"/>
            <ac:spMk id="49" creationId="{4F17B83A-9871-CEC9-6EDF-9CDEA9A6DD2E}"/>
          </ac:spMkLst>
        </pc:spChg>
        <pc:spChg chg="add del mod">
          <ac:chgData name="Vera Castaldi Elsi del Carmen" userId="5e53f713-3cf2-47e1-8f4a-7dffeb42806c" providerId="ADAL" clId="{3B328437-6CBA-4EEF-9AC4-1E3603FF0DA7}" dt="2024-04-12T03:11:51.451" v="199" actId="478"/>
          <ac:spMkLst>
            <pc:docMk/>
            <pc:sldMk cId="4057779942" sldId="2146850943"/>
            <ac:spMk id="50" creationId="{2C3BB0B4-7209-14E1-D144-16EEA44C279B}"/>
          </ac:spMkLst>
        </pc:spChg>
        <pc:spChg chg="add del mod">
          <ac:chgData name="Vera Castaldi Elsi del Carmen" userId="5e53f713-3cf2-47e1-8f4a-7dffeb42806c" providerId="ADAL" clId="{3B328437-6CBA-4EEF-9AC4-1E3603FF0DA7}" dt="2024-04-12T03:11:51.451" v="199" actId="478"/>
          <ac:spMkLst>
            <pc:docMk/>
            <pc:sldMk cId="4057779942" sldId="2146850943"/>
            <ac:spMk id="51" creationId="{41AF33EF-58C1-74E5-2177-89C5452F4575}"/>
          </ac:spMkLst>
        </pc:spChg>
        <pc:spChg chg="add mod">
          <ac:chgData name="Vera Castaldi Elsi del Carmen" userId="5e53f713-3cf2-47e1-8f4a-7dffeb42806c" providerId="ADAL" clId="{3B328437-6CBA-4EEF-9AC4-1E3603FF0DA7}" dt="2024-04-12T03:16:05.256" v="384" actId="20577"/>
          <ac:spMkLst>
            <pc:docMk/>
            <pc:sldMk cId="4057779942" sldId="2146850943"/>
            <ac:spMk id="52" creationId="{4CA888EE-66C2-33A7-915C-E4F74AF5611D}"/>
          </ac:spMkLst>
        </pc:spChg>
        <pc:spChg chg="add mod">
          <ac:chgData name="Vera Castaldi Elsi del Carmen" userId="5e53f713-3cf2-47e1-8f4a-7dffeb42806c" providerId="ADAL" clId="{3B328437-6CBA-4EEF-9AC4-1E3603FF0DA7}" dt="2024-04-12T03:15:43.355" v="333" actId="20577"/>
          <ac:spMkLst>
            <pc:docMk/>
            <pc:sldMk cId="4057779942" sldId="2146850943"/>
            <ac:spMk id="53" creationId="{04CE8228-19BC-7B18-4B7C-224F814A23CF}"/>
          </ac:spMkLst>
        </pc:spChg>
        <pc:spChg chg="add mod">
          <ac:chgData name="Vera Castaldi Elsi del Carmen" userId="5e53f713-3cf2-47e1-8f4a-7dffeb42806c" providerId="ADAL" clId="{3B328437-6CBA-4EEF-9AC4-1E3603FF0DA7}" dt="2024-04-12T03:11:48.679" v="198" actId="1076"/>
          <ac:spMkLst>
            <pc:docMk/>
            <pc:sldMk cId="4057779942" sldId="2146850943"/>
            <ac:spMk id="54" creationId="{A1FF746C-43D9-1E47-A68F-A4D377A6387D}"/>
          </ac:spMkLst>
        </pc:spChg>
        <pc:spChg chg="add del mod">
          <ac:chgData name="Vera Castaldi Elsi del Carmen" userId="5e53f713-3cf2-47e1-8f4a-7dffeb42806c" providerId="ADAL" clId="{3B328437-6CBA-4EEF-9AC4-1E3603FF0DA7}" dt="2024-04-12T03:12:02.802" v="200" actId="478"/>
          <ac:spMkLst>
            <pc:docMk/>
            <pc:sldMk cId="4057779942" sldId="2146850943"/>
            <ac:spMk id="59" creationId="{C468E4F0-BC5E-A912-7E53-D49D020E44D7}"/>
          </ac:spMkLst>
        </pc:spChg>
        <pc:spChg chg="add del mod">
          <ac:chgData name="Vera Castaldi Elsi del Carmen" userId="5e53f713-3cf2-47e1-8f4a-7dffeb42806c" providerId="ADAL" clId="{3B328437-6CBA-4EEF-9AC4-1E3603FF0DA7}" dt="2024-04-12T03:13:42.472" v="205" actId="478"/>
          <ac:spMkLst>
            <pc:docMk/>
            <pc:sldMk cId="4057779942" sldId="2146850943"/>
            <ac:spMk id="60" creationId="{1E3FBEF3-0356-3C75-4383-B493E79E069F}"/>
          </ac:spMkLst>
        </pc:spChg>
        <pc:spChg chg="add del mod">
          <ac:chgData name="Vera Castaldi Elsi del Carmen" userId="5e53f713-3cf2-47e1-8f4a-7dffeb42806c" providerId="ADAL" clId="{3B328437-6CBA-4EEF-9AC4-1E3603FF0DA7}" dt="2024-04-12T03:13:43.776" v="206" actId="478"/>
          <ac:spMkLst>
            <pc:docMk/>
            <pc:sldMk cId="4057779942" sldId="2146850943"/>
            <ac:spMk id="61" creationId="{E6A3DA55-051F-38D9-00DF-EAAA3B8ED787}"/>
          </ac:spMkLst>
        </pc:spChg>
        <pc:grpChg chg="add mod">
          <ac:chgData name="Vera Castaldi Elsi del Carmen" userId="5e53f713-3cf2-47e1-8f4a-7dffeb42806c" providerId="ADAL" clId="{3B328437-6CBA-4EEF-9AC4-1E3603FF0DA7}" dt="2024-04-12T03:11:48.679" v="198" actId="1076"/>
          <ac:grpSpMkLst>
            <pc:docMk/>
            <pc:sldMk cId="4057779942" sldId="2146850943"/>
            <ac:grpSpMk id="4" creationId="{0D9ADAC4-76A8-1710-0FE9-CB0E75E5E277}"/>
          </ac:grpSpMkLst>
        </pc:grpChg>
        <pc:grpChg chg="add mod">
          <ac:chgData name="Vera Castaldi Elsi del Carmen" userId="5e53f713-3cf2-47e1-8f4a-7dffeb42806c" providerId="ADAL" clId="{3B328437-6CBA-4EEF-9AC4-1E3603FF0DA7}" dt="2024-04-12T03:11:48.679" v="198" actId="1076"/>
          <ac:grpSpMkLst>
            <pc:docMk/>
            <pc:sldMk cId="4057779942" sldId="2146850943"/>
            <ac:grpSpMk id="20" creationId="{3030A537-7DB2-FC87-9F9E-670D64373D94}"/>
          </ac:grpSpMkLst>
        </pc:grpChg>
        <pc:grpChg chg="add mod">
          <ac:chgData name="Vera Castaldi Elsi del Carmen" userId="5e53f713-3cf2-47e1-8f4a-7dffeb42806c" providerId="ADAL" clId="{3B328437-6CBA-4EEF-9AC4-1E3603FF0DA7}" dt="2024-04-12T03:11:48.679" v="198" actId="1076"/>
          <ac:grpSpMkLst>
            <pc:docMk/>
            <pc:sldMk cId="4057779942" sldId="2146850943"/>
            <ac:grpSpMk id="33" creationId="{4E376A7C-4176-35BC-879C-77DC76AC5B20}"/>
          </ac:grpSpMkLst>
        </pc:grp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6" creationId="{F0939A04-EFDF-9815-CDE9-7EAB4C7F8F08}"/>
          </ac:cxnSpMkLst>
        </pc:cxn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7" creationId="{3B2B7B52-AC66-02B4-6645-728FEBAA5AB3}"/>
          </ac:cxnSpMkLst>
        </pc:cxn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8" creationId="{8CCE2133-C6A1-3A87-B570-44B3EDC359C0}"/>
          </ac:cxnSpMkLst>
        </pc:cxn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22" creationId="{C991729E-C902-CD1E-7FB1-4BD6646C2B36}"/>
          </ac:cxnSpMkLst>
        </pc:cxn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23" creationId="{D2EE87D1-080C-D310-01CE-41C4A8672BB9}"/>
          </ac:cxnSpMkLst>
        </pc:cxnChg>
        <pc:cxnChg chg="mod">
          <ac:chgData name="Vera Castaldi Elsi del Carmen" userId="5e53f713-3cf2-47e1-8f4a-7dffeb42806c" providerId="ADAL" clId="{3B328437-6CBA-4EEF-9AC4-1E3603FF0DA7}" dt="2024-04-12T03:11:45.168" v="197"/>
          <ac:cxnSpMkLst>
            <pc:docMk/>
            <pc:sldMk cId="4057779942" sldId="2146850943"/>
            <ac:cxnSpMk id="41" creationId="{68C7525A-E1C1-E4FD-D430-A4E4E7530E96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46" creationId="{FAD2BB25-7FF8-6D30-8CCC-BB4D9CD1B76B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47" creationId="{8B6F8DBB-BAA8-9A92-C5A0-AEEF7D4EFCE7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55" creationId="{8B60568F-7127-05E1-A6A4-EE6549F0021B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56" creationId="{7E0CF0F0-5175-6E7F-3313-5193350ED1A5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57" creationId="{22FC7BCD-373D-60FF-198D-166FAA3C4C58}"/>
          </ac:cxnSpMkLst>
        </pc:cxnChg>
        <pc:cxnChg chg="add mod">
          <ac:chgData name="Vera Castaldi Elsi del Carmen" userId="5e53f713-3cf2-47e1-8f4a-7dffeb42806c" providerId="ADAL" clId="{3B328437-6CBA-4EEF-9AC4-1E3603FF0DA7}" dt="2024-04-12T03:11:48.679" v="198" actId="1076"/>
          <ac:cxnSpMkLst>
            <pc:docMk/>
            <pc:sldMk cId="4057779942" sldId="2146850943"/>
            <ac:cxnSpMk id="58" creationId="{5215CE14-A0E9-D011-87E8-DA5364CB178C}"/>
          </ac:cxnSpMkLst>
        </pc:cxnChg>
      </pc:sldChg>
      <pc:sldChg chg="addSp delSp modSp mod">
        <pc:chgData name="Vera Castaldi Elsi del Carmen" userId="5e53f713-3cf2-47e1-8f4a-7dffeb42806c" providerId="ADAL" clId="{3B328437-6CBA-4EEF-9AC4-1E3603FF0DA7}" dt="2024-04-12T02:27:36.400" v="74"/>
        <pc:sldMkLst>
          <pc:docMk/>
          <pc:sldMk cId="700830714" sldId="2146850944"/>
        </pc:sldMkLst>
        <pc:spChg chg="del mod">
          <ac:chgData name="Vera Castaldi Elsi del Carmen" userId="5e53f713-3cf2-47e1-8f4a-7dffeb42806c" providerId="ADAL" clId="{3B328437-6CBA-4EEF-9AC4-1E3603FF0DA7}" dt="2024-04-12T02:27:31.254" v="72" actId="478"/>
          <ac:spMkLst>
            <pc:docMk/>
            <pc:sldMk cId="700830714" sldId="2146850944"/>
            <ac:spMk id="2" creationId="{BAAA41B4-A6F2-1DDB-5966-30F7E255AB41}"/>
          </ac:spMkLst>
        </pc:spChg>
        <pc:spChg chg="mod">
          <ac:chgData name="Vera Castaldi Elsi del Carmen" userId="5e53f713-3cf2-47e1-8f4a-7dffeb42806c" providerId="ADAL" clId="{3B328437-6CBA-4EEF-9AC4-1E3603FF0DA7}" dt="2024-04-12T02:27:35.296" v="73" actId="14100"/>
          <ac:spMkLst>
            <pc:docMk/>
            <pc:sldMk cId="700830714" sldId="2146850944"/>
            <ac:spMk id="3" creationId="{33941F02-1D4C-649E-DD0A-6A6DEFB43B9F}"/>
          </ac:spMkLst>
        </pc:spChg>
        <pc:spChg chg="add mod">
          <ac:chgData name="Vera Castaldi Elsi del Carmen" userId="5e53f713-3cf2-47e1-8f4a-7dffeb42806c" providerId="ADAL" clId="{3B328437-6CBA-4EEF-9AC4-1E3603FF0DA7}" dt="2024-04-12T02:27:36.400" v="74"/>
          <ac:spMkLst>
            <pc:docMk/>
            <pc:sldMk cId="700830714" sldId="2146850944"/>
            <ac:spMk id="5" creationId="{8C0FEDB8-0B2A-9018-9327-8F3BE6450D7B}"/>
          </ac:spMkLst>
        </pc:spChg>
        <pc:spChg chg="add mod">
          <ac:chgData name="Vera Castaldi Elsi del Carmen" userId="5e53f713-3cf2-47e1-8f4a-7dffeb42806c" providerId="ADAL" clId="{3B328437-6CBA-4EEF-9AC4-1E3603FF0DA7}" dt="2024-04-12T02:27:36.400" v="74"/>
          <ac:spMkLst>
            <pc:docMk/>
            <pc:sldMk cId="700830714" sldId="2146850944"/>
            <ac:spMk id="6" creationId="{F086F345-B6C8-F223-F47A-3990245274CA}"/>
          </ac:spMkLst>
        </pc:spChg>
        <pc:spChg chg="add mod">
          <ac:chgData name="Vera Castaldi Elsi del Carmen" userId="5e53f713-3cf2-47e1-8f4a-7dffeb42806c" providerId="ADAL" clId="{3B328437-6CBA-4EEF-9AC4-1E3603FF0DA7}" dt="2024-04-12T02:27:36.400" v="74"/>
          <ac:spMkLst>
            <pc:docMk/>
            <pc:sldMk cId="700830714" sldId="2146850944"/>
            <ac:spMk id="7" creationId="{B1131891-7A01-17E6-160B-4F43CE2D4A46}"/>
          </ac:spMkLst>
        </pc:spChg>
        <pc:spChg chg="add mod">
          <ac:chgData name="Vera Castaldi Elsi del Carmen" userId="5e53f713-3cf2-47e1-8f4a-7dffeb42806c" providerId="ADAL" clId="{3B328437-6CBA-4EEF-9AC4-1E3603FF0DA7}" dt="2024-04-12T02:27:36.400" v="74"/>
          <ac:spMkLst>
            <pc:docMk/>
            <pc:sldMk cId="700830714" sldId="2146850944"/>
            <ac:spMk id="8" creationId="{14DA5325-4D97-8663-AAC7-1D69F625DDE1}"/>
          </ac:spMkLst>
        </pc:spChg>
        <pc:picChg chg="add mod">
          <ac:chgData name="Vera Castaldi Elsi del Carmen" userId="5e53f713-3cf2-47e1-8f4a-7dffeb42806c" providerId="ADAL" clId="{3B328437-6CBA-4EEF-9AC4-1E3603FF0DA7}" dt="2024-04-12T02:27:36.400" v="74"/>
          <ac:picMkLst>
            <pc:docMk/>
            <pc:sldMk cId="700830714" sldId="2146850944"/>
            <ac:picMk id="4" creationId="{B09F7A03-01C2-24D0-1831-34B005AB4939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2T22:14:21.693" v="560" actId="113"/>
        <pc:sldMkLst>
          <pc:docMk/>
          <pc:sldMk cId="2178433468" sldId="2146850947"/>
        </pc:sldMkLst>
        <pc:spChg chg="del">
          <ac:chgData name="Vera Castaldi Elsi del Carmen" userId="5e53f713-3cf2-47e1-8f4a-7dffeb42806c" providerId="ADAL" clId="{3B328437-6CBA-4EEF-9AC4-1E3603FF0DA7}" dt="2024-04-12T02:32:25.819" v="96" actId="478"/>
          <ac:spMkLst>
            <pc:docMk/>
            <pc:sldMk cId="2178433468" sldId="2146850947"/>
            <ac:spMk id="2" creationId="{5DFC3359-D561-CA72-BDC2-011B3ACEB865}"/>
          </ac:spMkLst>
        </pc:spChg>
        <pc:spChg chg="mod">
          <ac:chgData name="Vera Castaldi Elsi del Carmen" userId="5e53f713-3cf2-47e1-8f4a-7dffeb42806c" providerId="ADAL" clId="{3B328437-6CBA-4EEF-9AC4-1E3603FF0DA7}" dt="2024-04-12T02:39:27.445" v="170" actId="27636"/>
          <ac:spMkLst>
            <pc:docMk/>
            <pc:sldMk cId="2178433468" sldId="2146850947"/>
            <ac:spMk id="3" creationId="{24E56A8A-794F-8714-4B6A-1F0C252B232F}"/>
          </ac:spMkLst>
        </pc:spChg>
        <pc:spChg chg="add mod">
          <ac:chgData name="Vera Castaldi Elsi del Carmen" userId="5e53f713-3cf2-47e1-8f4a-7dffeb42806c" providerId="ADAL" clId="{3B328437-6CBA-4EEF-9AC4-1E3603FF0DA7}" dt="2024-04-12T22:14:21.693" v="560" actId="113"/>
          <ac:spMkLst>
            <pc:docMk/>
            <pc:sldMk cId="2178433468" sldId="2146850947"/>
            <ac:spMk id="4" creationId="{E2AB5F24-9503-9669-166B-250A5598BD74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6" creationId="{EBAEAA29-E6F0-2C50-5A7C-4CAB9924D783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7" creationId="{115409A4-0771-EAE6-9F60-0B4ADD49B001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8" creationId="{98244207-04CC-ED40-CA2E-8A56BD357B6C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9" creationId="{179FAAB6-A829-C83A-8450-A534A35A0EC5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10" creationId="{6C45C33E-F016-0177-15BB-63D31F77D753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11" creationId="{16B16732-CE75-4076-EE2A-7B00119E970F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12" creationId="{D2DB0875-BDBE-5698-7180-F8A14F25CCD4}"/>
          </ac:spMkLst>
        </pc:spChg>
        <pc:spChg chg="mod">
          <ac:chgData name="Vera Castaldi Elsi del Carmen" userId="5e53f713-3cf2-47e1-8f4a-7dffeb42806c" providerId="ADAL" clId="{3B328437-6CBA-4EEF-9AC4-1E3603FF0DA7}" dt="2024-04-12T02:32:31.569" v="98"/>
          <ac:spMkLst>
            <pc:docMk/>
            <pc:sldMk cId="2178433468" sldId="2146850947"/>
            <ac:spMk id="13" creationId="{3BF16228-5E3A-CD05-DDA0-469CC0D9CFF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" creationId="{9416DFA0-887A-8BDA-792D-1D7B42F0429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5" creationId="{F0EC0A58-90EE-8EFD-1105-8D3059E9254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6" creationId="{D8117719-8D26-7057-9AEC-ED12B681932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7" creationId="{BB2D4AC4-CA65-02A1-1DA2-2D0D836664E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27" creationId="{3F901064-667A-C157-0898-163662AEAB6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28" creationId="{C6B3C0A0-E192-2C4D-ED03-8554CED2217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29" creationId="{325AECEB-42AC-3A5A-14BD-FBA5F6FC85E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0" creationId="{B0FBD1FD-9D20-1150-85DD-B3B02B90441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1" creationId="{A9555539-80C5-3479-27B1-53BBD3EF876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2" creationId="{130964E5-7AD6-70E4-DA69-67EB854950B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3" creationId="{65467C5C-481C-8F81-635F-F5E9CC25F9E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4" creationId="{3B0A35DB-0F53-869B-5D47-ECA61033344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5" creationId="{95DF01A8-9B28-035E-B16C-1E61D3D9FA5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6" creationId="{79118BC5-7650-72C2-EAD0-990BECD794D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7" creationId="{E2DC9520-D249-F7E9-2645-6CDC42D368C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8" creationId="{801E0225-FD7F-43AF-9EAB-00C18BAA590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39" creationId="{2D66EDD5-425F-11B6-E74D-523E4B1C4B1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0" creationId="{FE93945F-74F0-9984-A76F-9CED0501385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1" creationId="{D2E41C19-2639-C265-DBA5-DA64962CF6B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2" creationId="{0964F9B6-3EF1-98EF-73F2-E1148ED0252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3" creationId="{31F4619E-83CB-38BC-3A45-3595563D109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4" creationId="{8F1FBC11-0E14-242B-5044-06ECD88E4AC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5" creationId="{94ABA1A7-44AC-4C71-A964-A793AE2364B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6" creationId="{BC176A7D-6F6F-11FA-0A0A-AFCF4631A2D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7" creationId="{9FC971B6-F1D4-1F09-9785-2419B588544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8" creationId="{30869219-E3BF-A34E-5426-2F424CC3650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49" creationId="{0CFF9651-6FBF-7DAF-F7FD-33A2CF3BF4A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0" creationId="{288ABA0C-7120-A49B-ED38-3D0FB865949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1" creationId="{12F8F56E-8853-4818-437A-1C065FF9D2D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2" creationId="{86EEFB04-B164-A130-A60A-AF339FFAD72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3" creationId="{FBA98430-F810-7DFA-1350-20EEF90C3A9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4" creationId="{438F81DB-DCFC-DC32-8BA9-B94CA12BE87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5" creationId="{F7945891-AEB3-6766-B9B8-3BB5C9D549D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6" creationId="{981A7AD0-804D-9F71-52CD-7CA732DF3DC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7" creationId="{294B45D4-0C89-4ACA-3768-2B3893979F3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8" creationId="{E4E4BF7F-2CCC-30EE-BEA0-F0ECA2EBA14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59" creationId="{47576EE0-0AFF-8BCA-574B-6BD67608A9D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0" creationId="{CE3C76DE-754C-CCDF-0D65-9DC85A2A6F6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1" creationId="{C52859EE-E372-9CE6-9F70-BEAFD5450976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2" creationId="{3D22C203-E0A1-E4E9-61F2-4FCEC8D4379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3" creationId="{97041E87-AF5D-A553-F890-FF6E84FAA9B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4" creationId="{B3F0ECF0-CA75-3CA9-62E5-F1445204511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5" creationId="{8BA5ABE7-86FA-4A12-6762-0CF0414A4C7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6" creationId="{D5FAC716-4E2B-ABB1-3E37-125465CD1F3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7" creationId="{16EE7E7C-5383-A105-23CA-A49B8BF90B0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8" creationId="{05774AF1-3A59-CA94-BA11-740C1E34B13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69" creationId="{3147200E-FCC5-13C9-194E-DBC2519285C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0" creationId="{772B95A1-C71C-58A1-A4E3-3838D1132E4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1" creationId="{98BCC405-591F-598C-D775-7BF1B009884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2" creationId="{DF27C349-847C-541A-D5B1-07E2E80642D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3" creationId="{D00B31AA-8658-510C-A4DE-ADA7C63B15E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4" creationId="{101EF246-CB44-9FE9-D38F-1193C683CD2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5" creationId="{5660C110-81BC-59D3-5B12-8CB544BDBD9E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6" creationId="{5FA5FABA-2379-1B39-B4FE-90921AB5523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7" creationId="{6634D48B-988F-B08D-23A2-8F03B11B339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8" creationId="{4C223E40-85D7-F8B6-7227-D3F347AFF09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79" creationId="{C0B50283-FE25-0D94-C465-41B09EB1242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0" creationId="{F23C1B2E-4F07-52FF-BF68-CF30CD69177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1" creationId="{BA1D4D1A-3B5A-9FD2-DD8C-440ABD6F941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2" creationId="{D4763ED7-62CD-280F-5A06-1B345CC1D53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3" creationId="{4CF57B1A-7D02-997D-EDEC-7633CA9BCA8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4" creationId="{ECCF025B-3E7C-1A84-74C7-D3803CB6559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5" creationId="{13BCD1AF-FE7C-09E8-6F66-09EFF4AB4BFB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6" creationId="{5E84DE59-24F0-6A41-C1C3-74345F0817F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7" creationId="{A68A0A0D-A3A8-ADB5-D96C-86F49DD8FBF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8" creationId="{58F2D3C9-B9A4-AAAE-E232-534F1F4EE25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89" creationId="{2224333F-EADA-2FAD-4EDA-ABC31C8415D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0" creationId="{9DD40D90-8EDB-EAED-0DFF-98162B3719E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1" creationId="{87E09DA9-7FF6-40B7-AB79-DF5EA21DC8A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2" creationId="{1620FBEB-A1DE-A2B5-7B6A-0C5C3216369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3" creationId="{7F9CD349-101D-58B3-5575-93C81CD9F56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4" creationId="{9AC6938F-C5C6-185B-1C3F-339D087E133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5" creationId="{539273C7-EC50-471E-0E52-44AEA5F0AD9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6" creationId="{4CA000B4-18B0-29FC-CB53-0FA0F0AF785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7" creationId="{210BE753-3423-752B-9949-2595CB01081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8" creationId="{F5C36AD2-51C0-D7C1-1E90-006C5E68E6C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99" creationId="{148527B3-A261-C663-25CF-BC321C4A558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0" creationId="{0B09E6BA-97EB-286A-B776-AE2B5E0B866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1" creationId="{36404D82-9703-9DBB-31B8-2A1048627A9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2" creationId="{663F3087-5845-AB34-8D3E-8B64FC80FAC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3" creationId="{64F39EAC-F409-D9C3-D7A6-0D2B00A2B15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4" creationId="{6A8B12BB-A202-BC35-3E48-F2919E3454AE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5" creationId="{6317F7F6-CEAC-E47F-9329-9C9ADFEB335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6" creationId="{71968243-538F-39E4-F6B0-785C374110A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7" creationId="{B0154236-D5FD-8194-CA8C-2E4503B3DE0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8" creationId="{5B613AA6-2E75-F6E4-8CAD-100396B860B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09" creationId="{B3040F50-E3B8-FDF6-4815-8E86070D9CBB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0" creationId="{AA3C5F58-1FF9-70BD-74FB-EDF29D4B7E4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1" creationId="{C015D2E3-E465-9E67-EDD0-EF9B68260DB5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2" creationId="{8C3D11F0-F8C3-030C-72C8-DB199F3652A6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3" creationId="{9D2659A7-77CC-BFCD-2623-044F2655922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4" creationId="{B0294313-7E4B-01DB-E358-E0148E37E41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5" creationId="{A4AC8CA1-9703-7CB0-A75C-7E7ED4DAB2D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6" creationId="{78CC8943-A055-B176-5E82-F8248AD4A5C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7" creationId="{B38D8601-2CA6-4496-EDC7-51DD38E8931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8" creationId="{35F096A3-5999-6854-1FA6-0570A7EC3606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19" creationId="{CA22C450-AC66-4BFC-C518-1AF4B39EC1D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0" creationId="{4F2BE11A-7D86-60D7-1A5B-7D82CD22010E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1" creationId="{D7544765-40B0-C4CA-7727-280E4F7E565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2" creationId="{0C660394-91DE-F6CF-6049-395A2F8E5583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3" creationId="{8EDE636B-44FC-5F1E-EA6E-D2D6DCFE65A6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4" creationId="{BBB16FD4-1DA0-CE34-DD95-093AA0D16DF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5" creationId="{A265C878-7CE5-2EA5-9DE5-5F7C544FEB3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6" creationId="{259D931C-5A2A-F09F-46E8-127550A4C40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7" creationId="{EC7A1435-F038-B733-C520-00918FDAD3B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8" creationId="{354C3450-8154-CB02-87ED-5C477D47B28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29" creationId="{926EF1B7-CA3D-726F-789B-222D12809BBD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0" creationId="{9ADFD2A1-AE71-AC56-C9BF-EBF45948B5E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1" creationId="{5C1F5210-72D0-7B49-3CF5-408F0F5CBE76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2" creationId="{34F81B35-264A-364F-05DB-35C30EAD81C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3" creationId="{EBB51F9C-263C-619B-404E-117987BA1AD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4" creationId="{176C7470-8E86-F992-688E-0684D234DDC7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5" creationId="{5F28F393-2418-1D2C-48B6-7B292DCACA7E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6" creationId="{F9400EE9-40CC-E46D-9DB0-EC294DF3D819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7" creationId="{75B9F6DC-D24F-E564-EF25-83D18E87D230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8" creationId="{72172936-543C-DB69-E648-19E41E8B3CE2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39" creationId="{CD88F08D-3243-138A-6B40-F9C5A5C2A044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0" creationId="{8DB22EC9-8B0E-BCFD-FFD9-EF4A8F64D5F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1" creationId="{0BA9E4C9-94AC-83CE-0F95-0ED424E91A9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2" creationId="{467F2F1E-C387-FCD9-4876-EFE176AF481C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3" creationId="{60FCC62D-78C6-FAB5-036D-A94DC1D440AF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4" creationId="{74E76961-C42C-44AE-749A-E71378BA94E1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5" creationId="{5F0C05A9-6B52-54DD-D1A8-D3DE7F5D2038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6" creationId="{6A686299-C895-3B5F-4AF5-F4956BA11DAA}"/>
          </ac:spMkLst>
        </pc:spChg>
        <pc:spChg chg="add mod">
          <ac:chgData name="Vera Castaldi Elsi del Carmen" userId="5e53f713-3cf2-47e1-8f4a-7dffeb42806c" providerId="ADAL" clId="{3B328437-6CBA-4EEF-9AC4-1E3603FF0DA7}" dt="2024-04-12T02:40:57.275" v="180" actId="1076"/>
          <ac:spMkLst>
            <pc:docMk/>
            <pc:sldMk cId="2178433468" sldId="2146850947"/>
            <ac:spMk id="147" creationId="{DDFD2FF1-CEF4-3CE4-FB09-EB7A9A16301E}"/>
          </ac:spMkLst>
        </pc:spChg>
        <pc:grpChg chg="add mod">
          <ac:chgData name="Vera Castaldi Elsi del Carmen" userId="5e53f713-3cf2-47e1-8f4a-7dffeb42806c" providerId="ADAL" clId="{3B328437-6CBA-4EEF-9AC4-1E3603FF0DA7}" dt="2024-04-12T02:40:57.275" v="180" actId="1076"/>
          <ac:grpSpMkLst>
            <pc:docMk/>
            <pc:sldMk cId="2178433468" sldId="2146850947"/>
            <ac:grpSpMk id="5" creationId="{F2C7F25A-D94D-83BC-BF9E-96EF3EF95FB9}"/>
          </ac:grpSpMkLst>
        </pc:grp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18" creationId="{2E1D2A29-3D88-3A63-13E4-200685E4C846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19" creationId="{2AB3F84A-5678-E6A9-7628-D56DB8CF774F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0" creationId="{46219618-E5C1-F4F4-CEC2-A3327A7124F4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1" creationId="{73BDF085-DA5D-9D13-42CD-0A4F5EFF650C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2" creationId="{5F77CB89-24A9-0A92-170A-78201C075EC2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3" creationId="{85232C4C-BB52-D13D-A8FE-5DC58C10CE3D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4" creationId="{A69EACF1-DD64-23C6-EFED-69B445B69BD7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5" creationId="{8FBAEDAA-425A-7490-6AAE-69F6D03B35DB}"/>
          </ac:picMkLst>
        </pc:picChg>
        <pc:picChg chg="add mod">
          <ac:chgData name="Vera Castaldi Elsi del Carmen" userId="5e53f713-3cf2-47e1-8f4a-7dffeb42806c" providerId="ADAL" clId="{3B328437-6CBA-4EEF-9AC4-1E3603FF0DA7}" dt="2024-04-12T02:40:57.275" v="180" actId="1076"/>
          <ac:picMkLst>
            <pc:docMk/>
            <pc:sldMk cId="2178433468" sldId="2146850947"/>
            <ac:picMk id="26" creationId="{877A6B82-7F2C-E48C-8BB6-54FBE4878545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23:06:24.741" v="1025" actId="1076"/>
        <pc:sldMkLst>
          <pc:docMk/>
          <pc:sldMk cId="3936556281" sldId="2146850948"/>
        </pc:sldMkLst>
        <pc:spChg chg="del">
          <ac:chgData name="Vera Castaldi Elsi del Carmen" userId="5e53f713-3cf2-47e1-8f4a-7dffeb42806c" providerId="ADAL" clId="{3B328437-6CBA-4EEF-9AC4-1E3603FF0DA7}" dt="2024-04-12T02:35:31.721" v="135" actId="478"/>
          <ac:spMkLst>
            <pc:docMk/>
            <pc:sldMk cId="3936556281" sldId="2146850948"/>
            <ac:spMk id="2" creationId="{80463E5A-BADE-60F3-FED6-0896DF996B1E}"/>
          </ac:spMkLst>
        </pc:spChg>
        <pc:spChg chg="add mod">
          <ac:chgData name="Vera Castaldi Elsi del Carmen" userId="5e53f713-3cf2-47e1-8f4a-7dffeb42806c" providerId="ADAL" clId="{3B328437-6CBA-4EEF-9AC4-1E3603FF0DA7}" dt="2024-04-16T23:06:14.141" v="1022"/>
          <ac:spMkLst>
            <pc:docMk/>
            <pc:sldMk cId="3936556281" sldId="2146850948"/>
            <ac:spMk id="2" creationId="{CA2FCCC4-442E-78CE-7747-057A78140A0B}"/>
          </ac:spMkLst>
        </pc:spChg>
        <pc:spChg chg="mod">
          <ac:chgData name="Vera Castaldi Elsi del Carmen" userId="5e53f713-3cf2-47e1-8f4a-7dffeb42806c" providerId="ADAL" clId="{3B328437-6CBA-4EEF-9AC4-1E3603FF0DA7}" dt="2024-04-12T02:35:29.589" v="134" actId="27636"/>
          <ac:spMkLst>
            <pc:docMk/>
            <pc:sldMk cId="3936556281" sldId="2146850948"/>
            <ac:spMk id="3" creationId="{2E15AD73-A055-8ED0-1AAF-372249C6581E}"/>
          </ac:spMkLst>
        </pc:spChg>
        <pc:spChg chg="add del mod">
          <ac:chgData name="Vera Castaldi Elsi del Carmen" userId="5e53f713-3cf2-47e1-8f4a-7dffeb42806c" providerId="ADAL" clId="{3B328437-6CBA-4EEF-9AC4-1E3603FF0DA7}" dt="2024-04-12T02:38:06.358" v="163" actId="478"/>
          <ac:spMkLst>
            <pc:docMk/>
            <pc:sldMk cId="3936556281" sldId="2146850948"/>
            <ac:spMk id="4" creationId="{C94E2E63-547A-09CD-65E8-9C373896821D}"/>
          </ac:spMkLst>
        </pc:spChg>
        <pc:spChg chg="add del mod">
          <ac:chgData name="Vera Castaldi Elsi del Carmen" userId="5e53f713-3cf2-47e1-8f4a-7dffeb42806c" providerId="ADAL" clId="{3B328437-6CBA-4EEF-9AC4-1E3603FF0DA7}" dt="2024-04-12T02:37:51.049" v="154" actId="478"/>
          <ac:spMkLst>
            <pc:docMk/>
            <pc:sldMk cId="3936556281" sldId="2146850948"/>
            <ac:spMk id="7" creationId="{A95C7CB7-48E1-DF8D-CBD4-0A9F053E17ED}"/>
          </ac:spMkLst>
        </pc:spChg>
        <pc:spChg chg="add del mod">
          <ac:chgData name="Vera Castaldi Elsi del Carmen" userId="5e53f713-3cf2-47e1-8f4a-7dffeb42806c" providerId="ADAL" clId="{3B328437-6CBA-4EEF-9AC4-1E3603FF0DA7}" dt="2024-04-12T02:37:51.582" v="155" actId="478"/>
          <ac:spMkLst>
            <pc:docMk/>
            <pc:sldMk cId="3936556281" sldId="2146850948"/>
            <ac:spMk id="8" creationId="{54597963-39FD-7F5F-0C13-ABFEA0B50EA4}"/>
          </ac:spMkLst>
        </pc:spChg>
        <pc:spChg chg="add del mod">
          <ac:chgData name="Vera Castaldi Elsi del Carmen" userId="5e53f713-3cf2-47e1-8f4a-7dffeb42806c" providerId="ADAL" clId="{3B328437-6CBA-4EEF-9AC4-1E3603FF0DA7}" dt="2024-04-12T02:37:50.078" v="153" actId="478"/>
          <ac:spMkLst>
            <pc:docMk/>
            <pc:sldMk cId="3936556281" sldId="2146850948"/>
            <ac:spMk id="11" creationId="{C6C13E5C-D0D3-5387-F45F-0DB73B6699E4}"/>
          </ac:spMkLst>
        </pc:spChg>
        <pc:graphicFrameChg chg="add del mod modGraphic">
          <ac:chgData name="Vera Castaldi Elsi del Carmen" userId="5e53f713-3cf2-47e1-8f4a-7dffeb42806c" providerId="ADAL" clId="{3B328437-6CBA-4EEF-9AC4-1E3603FF0DA7}" dt="2024-04-12T02:37:49.337" v="152" actId="478"/>
          <ac:graphicFrameMkLst>
            <pc:docMk/>
            <pc:sldMk cId="3936556281" sldId="2146850948"/>
            <ac:graphicFrameMk id="5" creationId="{FBA25A95-B6FA-69B2-AC01-FF90A6C4F512}"/>
          </ac:graphicFrameMkLst>
        </pc:graphicFrameChg>
        <pc:graphicFrameChg chg="add del mod modGraphic">
          <ac:chgData name="Vera Castaldi Elsi del Carmen" userId="5e53f713-3cf2-47e1-8f4a-7dffeb42806c" providerId="ADAL" clId="{3B328437-6CBA-4EEF-9AC4-1E3603FF0DA7}" dt="2024-04-12T02:37:54.682" v="157" actId="478"/>
          <ac:graphicFrameMkLst>
            <pc:docMk/>
            <pc:sldMk cId="3936556281" sldId="2146850948"/>
            <ac:graphicFrameMk id="6" creationId="{EB8E2026-32A1-6779-ADE5-4994B2BE3AF1}"/>
          </ac:graphicFrameMkLst>
        </pc:graphicFrameChg>
        <pc:graphicFrameChg chg="add del mod modGraphic">
          <ac:chgData name="Vera Castaldi Elsi del Carmen" userId="5e53f713-3cf2-47e1-8f4a-7dffeb42806c" providerId="ADAL" clId="{3B328437-6CBA-4EEF-9AC4-1E3603FF0DA7}" dt="2024-04-12T02:37:55.547" v="158" actId="478"/>
          <ac:graphicFrameMkLst>
            <pc:docMk/>
            <pc:sldMk cId="3936556281" sldId="2146850948"/>
            <ac:graphicFrameMk id="9" creationId="{EC87E8E6-E561-A068-8E6A-2D0C0D31D474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23:06:24.741" v="1025" actId="1076"/>
          <ac:picMkLst>
            <pc:docMk/>
            <pc:sldMk cId="3936556281" sldId="2146850948"/>
            <ac:picMk id="4" creationId="{6CBAFA13-6A15-1D8A-F963-58BF836A7153}"/>
          </ac:picMkLst>
        </pc:picChg>
        <pc:picChg chg="add del mod">
          <ac:chgData name="Vera Castaldi Elsi del Carmen" userId="5e53f713-3cf2-47e1-8f4a-7dffeb42806c" providerId="ADAL" clId="{3B328437-6CBA-4EEF-9AC4-1E3603FF0DA7}" dt="2024-04-16T23:06:08.371" v="1021" actId="478"/>
          <ac:picMkLst>
            <pc:docMk/>
            <pc:sldMk cId="3936556281" sldId="2146850948"/>
            <ac:picMk id="12" creationId="{18E84162-25ED-FE37-3D14-7FC52EA5FC37}"/>
          </ac:picMkLst>
        </pc:picChg>
        <pc:cxnChg chg="add del mod">
          <ac:chgData name="Vera Castaldi Elsi del Carmen" userId="5e53f713-3cf2-47e1-8f4a-7dffeb42806c" providerId="ADAL" clId="{3B328437-6CBA-4EEF-9AC4-1E3603FF0DA7}" dt="2024-04-12T02:37:56.381" v="159" actId="478"/>
          <ac:cxnSpMkLst>
            <pc:docMk/>
            <pc:sldMk cId="3936556281" sldId="2146850948"/>
            <ac:cxnSpMk id="10" creationId="{D1DDBB1D-BDAD-A82E-A92A-75260D8BD264}"/>
          </ac:cxnSpMkLst>
        </pc:cxnChg>
      </pc:sldChg>
      <pc:sldChg chg="addSp delSp modSp mod">
        <pc:chgData name="Vera Castaldi Elsi del Carmen" userId="5e53f713-3cf2-47e1-8f4a-7dffeb42806c" providerId="ADAL" clId="{3B328437-6CBA-4EEF-9AC4-1E3603FF0DA7}" dt="2024-04-12T02:31:28.661" v="95"/>
        <pc:sldMkLst>
          <pc:docMk/>
          <pc:sldMk cId="2564159621" sldId="2146850949"/>
        </pc:sldMkLst>
        <pc:spChg chg="del">
          <ac:chgData name="Vera Castaldi Elsi del Carmen" userId="5e53f713-3cf2-47e1-8f4a-7dffeb42806c" providerId="ADAL" clId="{3B328437-6CBA-4EEF-9AC4-1E3603FF0DA7}" dt="2024-04-12T02:30:15.150" v="92" actId="478"/>
          <ac:spMkLst>
            <pc:docMk/>
            <pc:sldMk cId="2564159621" sldId="2146850949"/>
            <ac:spMk id="2" creationId="{2FF4CCD7-1809-1690-554B-9550295EF0E5}"/>
          </ac:spMkLst>
        </pc:spChg>
        <pc:spChg chg="del">
          <ac:chgData name="Vera Castaldi Elsi del Carmen" userId="5e53f713-3cf2-47e1-8f4a-7dffeb42806c" providerId="ADAL" clId="{3B328437-6CBA-4EEF-9AC4-1E3603FF0DA7}" dt="2024-04-12T02:31:24.218" v="93" actId="478"/>
          <ac:spMkLst>
            <pc:docMk/>
            <pc:sldMk cId="2564159621" sldId="2146850949"/>
            <ac:spMk id="3" creationId="{4A15683C-FC39-DB15-4CD6-09E69ED65317}"/>
          </ac:spMkLst>
        </pc:spChg>
        <pc:spChg chg="add del mod">
          <ac:chgData name="Vera Castaldi Elsi del Carmen" userId="5e53f713-3cf2-47e1-8f4a-7dffeb42806c" providerId="ADAL" clId="{3B328437-6CBA-4EEF-9AC4-1E3603FF0DA7}" dt="2024-04-12T02:31:26.643" v="94" actId="478"/>
          <ac:spMkLst>
            <pc:docMk/>
            <pc:sldMk cId="2564159621" sldId="2146850949"/>
            <ac:spMk id="5" creationId="{48ABE72A-7888-CA42-4274-7E670358C07D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7" creationId="{1B885157-F4DA-7A07-0D3C-852E0F16F40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8" creationId="{744D20D3-6C51-6ACF-7701-EA7BAEEB3DBA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9" creationId="{AB6BFDFA-0E81-B0F1-7BA0-3E8B3290F0BF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0" creationId="{4F315F40-4393-B5DE-2FC0-42FBA3B34EF8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1" creationId="{56BDE760-69D3-0AC6-0F7B-B7AA9510601E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2" creationId="{B2A67878-B762-DDEE-FF27-D6EB19DD1278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4" creationId="{4F2BD35B-0A74-2158-93C3-5C7F2A824F6A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6" creationId="{9330A8C8-7A24-043C-EF87-17ED12DF599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7" creationId="{AF1C19D1-D7DA-ECBD-335D-B01D7343DBC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19" creationId="{272C45F7-5047-7669-CE8E-92BD7438596E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0" creationId="{15242544-514A-B3EA-6677-E53BD4620598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2" creationId="{7F343CC4-3D4B-E7EB-5FA4-A70219F77471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3" creationId="{F51FCD59-FC46-B943-A1F3-D4FEBAC25DE7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5" creationId="{4CB4D0B8-EB8B-00FA-7B85-0A10A003E17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6" creationId="{464CEEA4-B9EF-BBF8-1695-BAB2CF1F89C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8" creationId="{6A6F774E-137A-5D3A-B923-CA264317D23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29" creationId="{54CD0761-267B-FB0F-5E9B-8389F810F232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1" creationId="{2B4CEA5F-7771-DA5C-9F22-430AB56E14A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2" creationId="{B6035D3E-CB88-B31F-7A99-7DC46BDDB0D8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4" creationId="{4872EBAB-2296-357B-A1BF-CB625A29AD0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5" creationId="{0B6B6346-29CB-C9CE-4B9D-C113E6BE28E7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7" creationId="{B1715E1F-7DD1-1EEC-9DA6-19F915E91C80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38" creationId="{E33A52D9-7C98-E3AA-DDE5-14F32D608E8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0" creationId="{61EC940B-931E-329C-D8BE-0C62D963DF2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1" creationId="{1157DDE9-B252-05C2-6C16-4D0C68B4F37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2" creationId="{4E70BC54-5F07-4D38-4C30-86D4FF783D77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3" creationId="{E256BD74-657C-23BD-80FB-2FD5C09F9B8D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4" creationId="{5900D3BE-7F91-01CE-EED9-0FE904E0AD0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5" creationId="{6045F9D5-85F5-77EA-FAF5-07053B5CE861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6" creationId="{493A71F1-DB1C-3CE8-0BD2-00630FB55857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7" creationId="{422BE973-3564-6EC9-C319-8051AC8DC37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8" creationId="{180DACE2-B4DE-2CF3-AECD-48C82A703286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49" creationId="{67B71218-6B0F-A104-5214-8065E3F743A3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0" creationId="{7E95E762-1866-0E34-E8B3-E531C728833B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1" creationId="{D721FD2C-4DFC-7162-10ED-883FD989926E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2" creationId="{0F9231C7-D5E4-3F1D-956A-F800625C827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3" creationId="{0D97BF17-A617-DFB6-A40D-023C7176775E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4" creationId="{54630528-3279-A8A0-A741-93590020393C}"/>
          </ac:spMkLst>
        </pc:spChg>
        <pc:spChg chg="add mod">
          <ac:chgData name="Vera Castaldi Elsi del Carmen" userId="5e53f713-3cf2-47e1-8f4a-7dffeb42806c" providerId="ADAL" clId="{3B328437-6CBA-4EEF-9AC4-1E3603FF0DA7}" dt="2024-04-12T02:31:28.661" v="95"/>
          <ac:spMkLst>
            <pc:docMk/>
            <pc:sldMk cId="2564159621" sldId="2146850949"/>
            <ac:spMk id="55" creationId="{6C88A7F8-54F9-384F-C606-FDB307405167}"/>
          </ac:spMkLst>
        </pc:sp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6" creationId="{1C9CBA6B-8058-9438-9BC2-4AED171D0896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13" creationId="{654E7A66-2BD4-0FD9-E491-B9C257A16731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15" creationId="{2D493FF8-FD55-862C-3464-0F8801405035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18" creationId="{E261D8DD-6A9A-3BCC-8D0F-10243472F3AD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21" creationId="{BC09405D-7AB2-EE7C-1DB2-0014D54C8787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24" creationId="{225A9CB5-9837-A29C-116E-4191BD2211E6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27" creationId="{73A2672F-D015-51C4-CF79-1E65429629BD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30" creationId="{A2E2A73B-E259-AAE2-C6E1-7EDF42EFBFCC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33" creationId="{4612043A-794D-B60E-390D-57237CA41478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36" creationId="{6EE2ACE5-6E29-313A-25C2-F8583AB89227}"/>
          </ac:cxnSpMkLst>
        </pc:cxnChg>
        <pc:cxnChg chg="add mod">
          <ac:chgData name="Vera Castaldi Elsi del Carmen" userId="5e53f713-3cf2-47e1-8f4a-7dffeb42806c" providerId="ADAL" clId="{3B328437-6CBA-4EEF-9AC4-1E3603FF0DA7}" dt="2024-04-12T02:31:28.661" v="95"/>
          <ac:cxnSpMkLst>
            <pc:docMk/>
            <pc:sldMk cId="2564159621" sldId="2146850949"/>
            <ac:cxnSpMk id="39" creationId="{214EE2FE-B1C7-D3CB-847F-AF5110267E03}"/>
          </ac:cxnSpMkLst>
        </pc:cxnChg>
      </pc:sldChg>
      <pc:sldChg chg="addSp delSp modSp mod ord">
        <pc:chgData name="Vera Castaldi Elsi del Carmen" userId="5e53f713-3cf2-47e1-8f4a-7dffeb42806c" providerId="ADAL" clId="{3B328437-6CBA-4EEF-9AC4-1E3603FF0DA7}" dt="2024-04-12T22:15:10.204" v="570"/>
        <pc:sldMkLst>
          <pc:docMk/>
          <pc:sldMk cId="3430579715" sldId="2146850950"/>
        </pc:sldMkLst>
        <pc:spChg chg="add del mod">
          <ac:chgData name="Vera Castaldi Elsi del Carmen" userId="5e53f713-3cf2-47e1-8f4a-7dffeb42806c" providerId="ADAL" clId="{3B328437-6CBA-4EEF-9AC4-1E3603FF0DA7}" dt="2024-04-12T19:55:08.485" v="478" actId="478"/>
          <ac:spMkLst>
            <pc:docMk/>
            <pc:sldMk cId="3430579715" sldId="2146850950"/>
            <ac:spMk id="2" creationId="{E001798C-C85C-787F-332C-75FCCB345A02}"/>
          </ac:spMkLst>
        </pc:spChg>
        <pc:spChg chg="mod">
          <ac:chgData name="Vera Castaldi Elsi del Carmen" userId="5e53f713-3cf2-47e1-8f4a-7dffeb42806c" providerId="ADAL" clId="{3B328437-6CBA-4EEF-9AC4-1E3603FF0DA7}" dt="2024-04-12T19:55:12.376" v="480" actId="1076"/>
          <ac:spMkLst>
            <pc:docMk/>
            <pc:sldMk cId="3430579715" sldId="2146850950"/>
            <ac:spMk id="3" creationId="{6F11767D-8DB4-98F9-6144-E8E1EB8099B6}"/>
          </ac:spMkLst>
        </pc:spChg>
        <pc:spChg chg="add mod">
          <ac:chgData name="Vera Castaldi Elsi del Carmen" userId="5e53f713-3cf2-47e1-8f4a-7dffeb42806c" providerId="ADAL" clId="{3B328437-6CBA-4EEF-9AC4-1E3603FF0DA7}" dt="2024-04-12T19:55:13.966" v="481"/>
          <ac:spMkLst>
            <pc:docMk/>
            <pc:sldMk cId="3430579715" sldId="2146850950"/>
            <ac:spMk id="4" creationId="{E13B0B44-A1DF-BFA1-DC1C-9B3F4952F941}"/>
          </ac:spMkLst>
        </pc:spChg>
        <pc:spChg chg="add mod">
          <ac:chgData name="Vera Castaldi Elsi del Carmen" userId="5e53f713-3cf2-47e1-8f4a-7dffeb42806c" providerId="ADAL" clId="{3B328437-6CBA-4EEF-9AC4-1E3603FF0DA7}" dt="2024-04-12T19:55:13.966" v="481"/>
          <ac:spMkLst>
            <pc:docMk/>
            <pc:sldMk cId="3430579715" sldId="2146850950"/>
            <ac:spMk id="6" creationId="{DC72D36F-1C62-4578-753E-77B116799722}"/>
          </ac:spMkLst>
        </pc:spChg>
        <pc:picChg chg="add mod">
          <ac:chgData name="Vera Castaldi Elsi del Carmen" userId="5e53f713-3cf2-47e1-8f4a-7dffeb42806c" providerId="ADAL" clId="{3B328437-6CBA-4EEF-9AC4-1E3603FF0DA7}" dt="2024-04-12T19:55:13.966" v="481"/>
          <ac:picMkLst>
            <pc:docMk/>
            <pc:sldMk cId="3430579715" sldId="2146850950"/>
            <ac:picMk id="5" creationId="{426B1893-9840-BC36-3DCA-C174C5594433}"/>
          </ac:picMkLst>
        </pc:picChg>
      </pc:sldChg>
      <pc:sldChg chg="addSp delSp modSp mod ord">
        <pc:chgData name="Vera Castaldi Elsi del Carmen" userId="5e53f713-3cf2-47e1-8f4a-7dffeb42806c" providerId="ADAL" clId="{3B328437-6CBA-4EEF-9AC4-1E3603FF0DA7}" dt="2024-04-12T22:15:16.870" v="574"/>
        <pc:sldMkLst>
          <pc:docMk/>
          <pc:sldMk cId="2129207953" sldId="2146850951"/>
        </pc:sldMkLst>
        <pc:spChg chg="add del mod">
          <ac:chgData name="Vera Castaldi Elsi del Carmen" userId="5e53f713-3cf2-47e1-8f4a-7dffeb42806c" providerId="ADAL" clId="{3B328437-6CBA-4EEF-9AC4-1E3603FF0DA7}" dt="2024-04-12T19:55:24.752" v="482" actId="478"/>
          <ac:spMkLst>
            <pc:docMk/>
            <pc:sldMk cId="2129207953" sldId="2146850951"/>
            <ac:spMk id="2" creationId="{1195AEC3-6589-ED7F-9409-2DBE46A4414C}"/>
          </ac:spMkLst>
        </pc:spChg>
        <pc:spChg chg="add mod">
          <ac:chgData name="Vera Castaldi Elsi del Carmen" userId="5e53f713-3cf2-47e1-8f4a-7dffeb42806c" providerId="ADAL" clId="{3B328437-6CBA-4EEF-9AC4-1E3603FF0DA7}" dt="2024-04-12T19:55:44.699" v="486"/>
          <ac:spMkLst>
            <pc:docMk/>
            <pc:sldMk cId="2129207953" sldId="2146850951"/>
            <ac:spMk id="4" creationId="{21FB5A8B-4411-F167-9609-E26425A7ADD6}"/>
          </ac:spMkLst>
        </pc:spChg>
        <pc:spChg chg="add mod">
          <ac:chgData name="Vera Castaldi Elsi del Carmen" userId="5e53f713-3cf2-47e1-8f4a-7dffeb42806c" providerId="ADAL" clId="{3B328437-6CBA-4EEF-9AC4-1E3603FF0DA7}" dt="2024-04-12T19:55:44.699" v="486"/>
          <ac:spMkLst>
            <pc:docMk/>
            <pc:sldMk cId="2129207953" sldId="2146850951"/>
            <ac:spMk id="5" creationId="{E7C1BAF7-D585-B6B4-846C-86A12908CE53}"/>
          </ac:spMkLst>
        </pc:spChg>
        <pc:graphicFrameChg chg="add mod">
          <ac:chgData name="Vera Castaldi Elsi del Carmen" userId="5e53f713-3cf2-47e1-8f4a-7dffeb42806c" providerId="ADAL" clId="{3B328437-6CBA-4EEF-9AC4-1E3603FF0DA7}" dt="2024-04-12T19:55:44.699" v="486"/>
          <ac:graphicFrameMkLst>
            <pc:docMk/>
            <pc:sldMk cId="2129207953" sldId="2146850951"/>
            <ac:graphicFrameMk id="6" creationId="{1919E57D-D4A5-9060-740A-BA76B9B44BEF}"/>
          </ac:graphicFrameMkLst>
        </pc:graphicFrameChg>
      </pc:sldChg>
      <pc:sldChg chg="addSp modSp del mod">
        <pc:chgData name="Vera Castaldi Elsi del Carmen" userId="5e53f713-3cf2-47e1-8f4a-7dffeb42806c" providerId="ADAL" clId="{3B328437-6CBA-4EEF-9AC4-1E3603FF0DA7}" dt="2024-04-12T03:10:04.945" v="195" actId="47"/>
        <pc:sldMkLst>
          <pc:docMk/>
          <pc:sldMk cId="3076710938" sldId="2146850952"/>
        </pc:sldMkLst>
        <pc:spChg chg="add mod">
          <ac:chgData name="Vera Castaldi Elsi del Carmen" userId="5e53f713-3cf2-47e1-8f4a-7dffeb42806c" providerId="ADAL" clId="{3B328437-6CBA-4EEF-9AC4-1E3603FF0DA7}" dt="2024-04-05T00:58:41.726" v="39"/>
          <ac:spMkLst>
            <pc:docMk/>
            <pc:sldMk cId="3076710938" sldId="2146850952"/>
            <ac:spMk id="2" creationId="{6D6EE43E-7C2C-6546-C017-068F01443D51}"/>
          </ac:spMkLst>
        </pc:spChg>
        <pc:spChg chg="mod">
          <ac:chgData name="Vera Castaldi Elsi del Carmen" userId="5e53f713-3cf2-47e1-8f4a-7dffeb42806c" providerId="ADAL" clId="{3B328437-6CBA-4EEF-9AC4-1E3603FF0DA7}" dt="2024-04-11T17:39:45.671" v="69" actId="1076"/>
          <ac:spMkLst>
            <pc:docMk/>
            <pc:sldMk cId="3076710938" sldId="2146850952"/>
            <ac:spMk id="3" creationId="{F8839607-6E05-DCCB-6D79-B0280EDC1661}"/>
          </ac:spMkLst>
        </pc:spChg>
      </pc:sldChg>
      <pc:sldChg chg="addSp delSp modSp mod ord">
        <pc:chgData name="Vera Castaldi Elsi del Carmen" userId="5e53f713-3cf2-47e1-8f4a-7dffeb42806c" providerId="ADAL" clId="{3B328437-6CBA-4EEF-9AC4-1E3603FF0DA7}" dt="2024-04-12T22:15:30.678" v="580"/>
        <pc:sldMkLst>
          <pc:docMk/>
          <pc:sldMk cId="3361114691" sldId="2146850953"/>
        </pc:sldMkLst>
        <pc:spChg chg="add del mod">
          <ac:chgData name="Vera Castaldi Elsi del Carmen" userId="5e53f713-3cf2-47e1-8f4a-7dffeb42806c" providerId="ADAL" clId="{3B328437-6CBA-4EEF-9AC4-1E3603FF0DA7}" dt="2024-04-12T19:55:28.419" v="483" actId="478"/>
          <ac:spMkLst>
            <pc:docMk/>
            <pc:sldMk cId="3361114691" sldId="2146850953"/>
            <ac:spMk id="2" creationId="{04800F4B-E972-5513-0041-1451605AB5E9}"/>
          </ac:spMkLst>
        </pc:spChg>
        <pc:spChg chg="mod">
          <ac:chgData name="Vera Castaldi Elsi del Carmen" userId="5e53f713-3cf2-47e1-8f4a-7dffeb42806c" providerId="ADAL" clId="{3B328437-6CBA-4EEF-9AC4-1E3603FF0DA7}" dt="2024-04-12T19:59:42.768" v="530" actId="1076"/>
          <ac:spMkLst>
            <pc:docMk/>
            <pc:sldMk cId="3361114691" sldId="2146850953"/>
            <ac:spMk id="3" creationId="{C8D3AC33-ACCD-C1EC-D723-38E80B518F7A}"/>
          </ac:spMkLst>
        </pc:spChg>
        <pc:spChg chg="add mod">
          <ac:chgData name="Vera Castaldi Elsi del Carmen" userId="5e53f713-3cf2-47e1-8f4a-7dffeb42806c" providerId="ADAL" clId="{3B328437-6CBA-4EEF-9AC4-1E3603FF0DA7}" dt="2024-04-12T19:59:40.429" v="529"/>
          <ac:spMkLst>
            <pc:docMk/>
            <pc:sldMk cId="3361114691" sldId="2146850953"/>
            <ac:spMk id="4" creationId="{4404054A-9E3D-A05F-874F-C3C4329207D5}"/>
          </ac:spMkLst>
        </pc:spChg>
        <pc:spChg chg="add mod">
          <ac:chgData name="Vera Castaldi Elsi del Carmen" userId="5e53f713-3cf2-47e1-8f4a-7dffeb42806c" providerId="ADAL" clId="{3B328437-6CBA-4EEF-9AC4-1E3603FF0DA7}" dt="2024-04-12T19:59:40.429" v="529"/>
          <ac:spMkLst>
            <pc:docMk/>
            <pc:sldMk cId="3361114691" sldId="2146850953"/>
            <ac:spMk id="8" creationId="{3D3CAC09-C6A0-3DE9-51AB-AB06C8D42207}"/>
          </ac:spMkLst>
        </pc:spChg>
        <pc:grpChg chg="add mod">
          <ac:chgData name="Vera Castaldi Elsi del Carmen" userId="5e53f713-3cf2-47e1-8f4a-7dffeb42806c" providerId="ADAL" clId="{3B328437-6CBA-4EEF-9AC4-1E3603FF0DA7}" dt="2024-04-12T19:59:40.429" v="529"/>
          <ac:grpSpMkLst>
            <pc:docMk/>
            <pc:sldMk cId="3361114691" sldId="2146850953"/>
            <ac:grpSpMk id="5" creationId="{722788E8-57A9-B516-FA56-1580E50E50A8}"/>
          </ac:grpSpMkLst>
        </pc:grpChg>
        <pc:picChg chg="mod">
          <ac:chgData name="Vera Castaldi Elsi del Carmen" userId="5e53f713-3cf2-47e1-8f4a-7dffeb42806c" providerId="ADAL" clId="{3B328437-6CBA-4EEF-9AC4-1E3603FF0DA7}" dt="2024-04-12T19:59:40.429" v="529"/>
          <ac:picMkLst>
            <pc:docMk/>
            <pc:sldMk cId="3361114691" sldId="2146850953"/>
            <ac:picMk id="6" creationId="{B74C007F-EB98-B266-6D79-7AF1ED3C7F77}"/>
          </ac:picMkLst>
        </pc:picChg>
        <pc:picChg chg="mod">
          <ac:chgData name="Vera Castaldi Elsi del Carmen" userId="5e53f713-3cf2-47e1-8f4a-7dffeb42806c" providerId="ADAL" clId="{3B328437-6CBA-4EEF-9AC4-1E3603FF0DA7}" dt="2024-04-12T19:59:40.429" v="529"/>
          <ac:picMkLst>
            <pc:docMk/>
            <pc:sldMk cId="3361114691" sldId="2146850953"/>
            <ac:picMk id="7" creationId="{5AFF96D0-BC4E-1153-946C-2B9024AC962B}"/>
          </ac:picMkLst>
        </pc:picChg>
      </pc:sldChg>
      <pc:sldChg chg="addSp delSp modSp mod ord">
        <pc:chgData name="Vera Castaldi Elsi del Carmen" userId="5e53f713-3cf2-47e1-8f4a-7dffeb42806c" providerId="ADAL" clId="{3B328437-6CBA-4EEF-9AC4-1E3603FF0DA7}" dt="2024-04-12T22:15:33.984" v="582"/>
        <pc:sldMkLst>
          <pc:docMk/>
          <pc:sldMk cId="535586872" sldId="2146850954"/>
        </pc:sldMkLst>
        <pc:spChg chg="add del mod">
          <ac:chgData name="Vera Castaldi Elsi del Carmen" userId="5e53f713-3cf2-47e1-8f4a-7dffeb42806c" providerId="ADAL" clId="{3B328437-6CBA-4EEF-9AC4-1E3603FF0DA7}" dt="2024-04-12T19:55:30.615" v="484" actId="478"/>
          <ac:spMkLst>
            <pc:docMk/>
            <pc:sldMk cId="535586872" sldId="2146850954"/>
            <ac:spMk id="2" creationId="{4CF9B4FA-84B9-1CFE-A01D-C085819BE990}"/>
          </ac:spMkLst>
        </pc:spChg>
        <pc:spChg chg="mod">
          <ac:chgData name="Vera Castaldi Elsi del Carmen" userId="5e53f713-3cf2-47e1-8f4a-7dffeb42806c" providerId="ADAL" clId="{3B328437-6CBA-4EEF-9AC4-1E3603FF0DA7}" dt="2024-04-12T20:00:08.088" v="533" actId="1076"/>
          <ac:spMkLst>
            <pc:docMk/>
            <pc:sldMk cId="535586872" sldId="2146850954"/>
            <ac:spMk id="3" creationId="{421EFD90-7FAF-54C1-BB15-88C9EADEB038}"/>
          </ac:spMkLst>
        </pc:spChg>
        <pc:spChg chg="add mod">
          <ac:chgData name="Vera Castaldi Elsi del Carmen" userId="5e53f713-3cf2-47e1-8f4a-7dffeb42806c" providerId="ADAL" clId="{3B328437-6CBA-4EEF-9AC4-1E3603FF0DA7}" dt="2024-04-12T20:00:05.560" v="532" actId="1076"/>
          <ac:spMkLst>
            <pc:docMk/>
            <pc:sldMk cId="535586872" sldId="2146850954"/>
            <ac:spMk id="4" creationId="{73544BA2-847C-A321-C410-35296F8B8134}"/>
          </ac:spMkLst>
        </pc:spChg>
        <pc:spChg chg="add mod">
          <ac:chgData name="Vera Castaldi Elsi del Carmen" userId="5e53f713-3cf2-47e1-8f4a-7dffeb42806c" providerId="ADAL" clId="{3B328437-6CBA-4EEF-9AC4-1E3603FF0DA7}" dt="2024-04-12T20:00:05.560" v="532" actId="1076"/>
          <ac:spMkLst>
            <pc:docMk/>
            <pc:sldMk cId="535586872" sldId="2146850954"/>
            <ac:spMk id="6" creationId="{790F2503-7B8E-3449-2696-9E16F94A8393}"/>
          </ac:spMkLst>
        </pc:spChg>
        <pc:spChg chg="add mod">
          <ac:chgData name="Vera Castaldi Elsi del Carmen" userId="5e53f713-3cf2-47e1-8f4a-7dffeb42806c" providerId="ADAL" clId="{3B328437-6CBA-4EEF-9AC4-1E3603FF0DA7}" dt="2024-04-12T20:00:05.560" v="532" actId="1076"/>
          <ac:spMkLst>
            <pc:docMk/>
            <pc:sldMk cId="535586872" sldId="2146850954"/>
            <ac:spMk id="7" creationId="{10213D58-BB6C-871D-B662-1B1588D05D82}"/>
          </ac:spMkLst>
        </pc:spChg>
        <pc:graphicFrameChg chg="add mod">
          <ac:chgData name="Vera Castaldi Elsi del Carmen" userId="5e53f713-3cf2-47e1-8f4a-7dffeb42806c" providerId="ADAL" clId="{3B328437-6CBA-4EEF-9AC4-1E3603FF0DA7}" dt="2024-04-12T20:00:05.560" v="532" actId="1076"/>
          <ac:graphicFrameMkLst>
            <pc:docMk/>
            <pc:sldMk cId="535586872" sldId="2146850954"/>
            <ac:graphicFrameMk id="5" creationId="{5060EF10-618E-0C3E-320C-C660349FAC4D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2T20:00:05.560" v="532" actId="1076"/>
          <ac:picMkLst>
            <pc:docMk/>
            <pc:sldMk cId="535586872" sldId="2146850954"/>
            <ac:picMk id="8" creationId="{2F9C9BEC-BA66-6166-DBF7-1F9F06DA1C19}"/>
          </ac:picMkLst>
        </pc:picChg>
      </pc:sldChg>
      <pc:sldChg chg="addSp delSp modSp add del mod ord">
        <pc:chgData name="Vera Castaldi Elsi del Carmen" userId="5e53f713-3cf2-47e1-8f4a-7dffeb42806c" providerId="ADAL" clId="{3B328437-6CBA-4EEF-9AC4-1E3603FF0DA7}" dt="2024-04-12T22:15:39.906" v="584"/>
        <pc:sldMkLst>
          <pc:docMk/>
          <pc:sldMk cId="1996429846" sldId="2146850955"/>
        </pc:sldMkLst>
        <pc:spChg chg="del">
          <ac:chgData name="Vera Castaldi Elsi del Carmen" userId="5e53f713-3cf2-47e1-8f4a-7dffeb42806c" providerId="ADAL" clId="{3B328437-6CBA-4EEF-9AC4-1E3603FF0DA7}" dt="2024-04-12T22:11:45.695" v="548" actId="478"/>
          <ac:spMkLst>
            <pc:docMk/>
            <pc:sldMk cId="1996429846" sldId="2146850955"/>
            <ac:spMk id="2" creationId="{384A7DAC-85D9-A651-DDF0-7FFC1324D99E}"/>
          </ac:spMkLst>
        </pc:spChg>
        <pc:spChg chg="mod">
          <ac:chgData name="Vera Castaldi Elsi del Carmen" userId="5e53f713-3cf2-47e1-8f4a-7dffeb42806c" providerId="ADAL" clId="{3B328437-6CBA-4EEF-9AC4-1E3603FF0DA7}" dt="2024-04-12T22:11:52.964" v="551" actId="14100"/>
          <ac:spMkLst>
            <pc:docMk/>
            <pc:sldMk cId="1996429846" sldId="2146850955"/>
            <ac:spMk id="3" creationId="{5A54E7CE-D831-13B2-D1F6-E71A3649237F}"/>
          </ac:spMkLst>
        </pc:spChg>
        <pc:spChg chg="add del mod">
          <ac:chgData name="Vera Castaldi Elsi del Carmen" userId="5e53f713-3cf2-47e1-8f4a-7dffeb42806c" providerId="ADAL" clId="{3B328437-6CBA-4EEF-9AC4-1E3603FF0DA7}" dt="2024-04-12T22:11:50.464" v="550" actId="478"/>
          <ac:spMkLst>
            <pc:docMk/>
            <pc:sldMk cId="1996429846" sldId="2146850955"/>
            <ac:spMk id="4" creationId="{BE335A40-1C56-F3D3-B26E-12E1B63556DF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6" creationId="{D0068D6E-E845-EE7B-0F63-C05EE846049F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7" creationId="{C5DBBB46-8427-98FD-A0B4-31C7D6767887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8" creationId="{5FA8D4B1-8888-C5E0-6F19-EDFF746B3A8E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9" creationId="{B356C580-F9A0-BF52-A750-B70344908316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10" creationId="{98BDA8CC-7B76-D6A9-1A47-971DA33275A5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11" creationId="{6E55AB59-E15C-F49B-70C4-8E904D7B34F3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12" creationId="{23B1A146-A239-7DDE-509B-81DA5A6A8AE8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13" creationId="{A5F9AF4A-DFF8-2F0A-B7ED-A70028735836}"/>
          </ac:spMkLst>
        </pc:spChg>
        <pc:spChg chg="mod">
          <ac:chgData name="Vera Castaldi Elsi del Carmen" userId="5e53f713-3cf2-47e1-8f4a-7dffeb42806c" providerId="ADAL" clId="{3B328437-6CBA-4EEF-9AC4-1E3603FF0DA7}" dt="2024-04-12T22:11:47.046" v="549"/>
          <ac:spMkLst>
            <pc:docMk/>
            <pc:sldMk cId="1996429846" sldId="2146850955"/>
            <ac:spMk id="14" creationId="{2237787F-6942-D477-3E3C-79538ABABB31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15" creationId="{89EE41E8-6E45-E9EA-B76A-3CBE9E8AC5A6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16" creationId="{C43304D7-0A62-28EC-5589-7928773FCF1D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17" creationId="{DEEAA3D9-89E3-2B16-D582-1361DC16A4DC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18" creationId="{D806CFB9-8058-0869-5501-6591BA894C8E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19" creationId="{DAC86599-57CA-DFF5-DECA-EDFDB80A6154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20" creationId="{BBC78F05-9B04-786C-EB6C-378D743FA75C}"/>
          </ac:spMkLst>
        </pc:spChg>
        <pc:spChg chg="add mod">
          <ac:chgData name="Vera Castaldi Elsi del Carmen" userId="5e53f713-3cf2-47e1-8f4a-7dffeb42806c" providerId="ADAL" clId="{3B328437-6CBA-4EEF-9AC4-1E3603FF0DA7}" dt="2024-04-12T22:11:57.403" v="552" actId="1076"/>
          <ac:spMkLst>
            <pc:docMk/>
            <pc:sldMk cId="1996429846" sldId="2146850955"/>
            <ac:spMk id="21" creationId="{9AC1E9BC-9405-3508-BE69-F54ECEE2A315}"/>
          </ac:spMkLst>
        </pc:spChg>
        <pc:spChg chg="add del mod">
          <ac:chgData name="Vera Castaldi Elsi del Carmen" userId="5e53f713-3cf2-47e1-8f4a-7dffeb42806c" providerId="ADAL" clId="{3B328437-6CBA-4EEF-9AC4-1E3603FF0DA7}" dt="2024-04-12T22:12:13.902" v="554" actId="478"/>
          <ac:spMkLst>
            <pc:docMk/>
            <pc:sldMk cId="1996429846" sldId="2146850955"/>
            <ac:spMk id="22" creationId="{FCCFD332-D35F-A6EC-E644-9893C4C2FE73}"/>
          </ac:spMkLst>
        </pc:spChg>
        <pc:spChg chg="add del mod">
          <ac:chgData name="Vera Castaldi Elsi del Carmen" userId="5e53f713-3cf2-47e1-8f4a-7dffeb42806c" providerId="ADAL" clId="{3B328437-6CBA-4EEF-9AC4-1E3603FF0DA7}" dt="2024-04-12T22:12:13.122" v="553" actId="478"/>
          <ac:spMkLst>
            <pc:docMk/>
            <pc:sldMk cId="1996429846" sldId="2146850955"/>
            <ac:spMk id="23" creationId="{B43E1C76-3E5E-1F47-C478-6C40263A9D1A}"/>
          </ac:spMkLst>
        </pc:spChg>
        <pc:grpChg chg="add mod">
          <ac:chgData name="Vera Castaldi Elsi del Carmen" userId="5e53f713-3cf2-47e1-8f4a-7dffeb42806c" providerId="ADAL" clId="{3B328437-6CBA-4EEF-9AC4-1E3603FF0DA7}" dt="2024-04-12T22:11:57.403" v="552" actId="1076"/>
          <ac:grpSpMkLst>
            <pc:docMk/>
            <pc:sldMk cId="1996429846" sldId="2146850955"/>
            <ac:grpSpMk id="5" creationId="{2AA086B1-799F-25B4-87BB-C1065105A591}"/>
          </ac:grpSpMkLst>
        </pc:grpChg>
      </pc:sldChg>
      <pc:sldChg chg="del">
        <pc:chgData name="Vera Castaldi Elsi del Carmen" userId="5e53f713-3cf2-47e1-8f4a-7dffeb42806c" providerId="ADAL" clId="{3B328437-6CBA-4EEF-9AC4-1E3603FF0DA7}" dt="2024-04-12T02:52:29.838" v="191" actId="47"/>
        <pc:sldMkLst>
          <pc:docMk/>
          <pc:sldMk cId="2741676322" sldId="2146850956"/>
        </pc:sldMkLst>
      </pc:sldChg>
      <pc:sldChg chg="del">
        <pc:chgData name="Vera Castaldi Elsi del Carmen" userId="5e53f713-3cf2-47e1-8f4a-7dffeb42806c" providerId="ADAL" clId="{3B328437-6CBA-4EEF-9AC4-1E3603FF0DA7}" dt="2024-04-12T02:52:36.795" v="192" actId="47"/>
        <pc:sldMkLst>
          <pc:docMk/>
          <pc:sldMk cId="385452891" sldId="2146850957"/>
        </pc:sldMkLst>
      </pc:sldChg>
      <pc:sldChg chg="addSp delSp modSp mod ord">
        <pc:chgData name="Vera Castaldi Elsi del Carmen" userId="5e53f713-3cf2-47e1-8f4a-7dffeb42806c" providerId="ADAL" clId="{3B328437-6CBA-4EEF-9AC4-1E3603FF0DA7}" dt="2024-04-16T22:28:39.048" v="994"/>
        <pc:sldMkLst>
          <pc:docMk/>
          <pc:sldMk cId="2161715817" sldId="2146850958"/>
        </pc:sldMkLst>
        <pc:spChg chg="add del mod">
          <ac:chgData name="Vera Castaldi Elsi del Carmen" userId="5e53f713-3cf2-47e1-8f4a-7dffeb42806c" providerId="ADAL" clId="{3B328437-6CBA-4EEF-9AC4-1E3603FF0DA7}" dt="2024-04-12T22:08:28.485" v="534" actId="478"/>
          <ac:spMkLst>
            <pc:docMk/>
            <pc:sldMk cId="2161715817" sldId="2146850958"/>
            <ac:spMk id="2" creationId="{75848B3C-991A-DBDC-806D-25FC946BEEB0}"/>
          </ac:spMkLst>
        </pc:spChg>
        <pc:spChg chg="add mod">
          <ac:chgData name="Vera Castaldi Elsi del Carmen" userId="5e53f713-3cf2-47e1-8f4a-7dffeb42806c" providerId="ADAL" clId="{3B328437-6CBA-4EEF-9AC4-1E3603FF0DA7}" dt="2024-04-12T22:08:32.395" v="536" actId="1076"/>
          <ac:spMkLst>
            <pc:docMk/>
            <pc:sldMk cId="2161715817" sldId="2146850958"/>
            <ac:spMk id="4" creationId="{2E773257-0C14-3F5D-21D0-3D0A6A5E7CCF}"/>
          </ac:spMkLst>
        </pc:spChg>
        <pc:spChg chg="add mod">
          <ac:chgData name="Vera Castaldi Elsi del Carmen" userId="5e53f713-3cf2-47e1-8f4a-7dffeb42806c" providerId="ADAL" clId="{3B328437-6CBA-4EEF-9AC4-1E3603FF0DA7}" dt="2024-04-12T22:08:32.395" v="536" actId="1076"/>
          <ac:spMkLst>
            <pc:docMk/>
            <pc:sldMk cId="2161715817" sldId="2146850958"/>
            <ac:spMk id="7" creationId="{044DD07F-7846-6FC6-786A-8F5EE7621C7E}"/>
          </ac:spMkLst>
        </pc:spChg>
        <pc:graphicFrameChg chg="add mod">
          <ac:chgData name="Vera Castaldi Elsi del Carmen" userId="5e53f713-3cf2-47e1-8f4a-7dffeb42806c" providerId="ADAL" clId="{3B328437-6CBA-4EEF-9AC4-1E3603FF0DA7}" dt="2024-04-12T22:08:32.395" v="536" actId="1076"/>
          <ac:graphicFrameMkLst>
            <pc:docMk/>
            <pc:sldMk cId="2161715817" sldId="2146850958"/>
            <ac:graphicFrameMk id="5" creationId="{FFD79C4F-EB28-D6E4-9460-C845FDEE5754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2T22:08:32.395" v="536" actId="1076"/>
          <ac:picMkLst>
            <pc:docMk/>
            <pc:sldMk cId="2161715817" sldId="2146850958"/>
            <ac:picMk id="6" creationId="{4F6B06F3-1A70-8096-38DF-8BD4C0CA84AB}"/>
          </ac:picMkLst>
        </pc:picChg>
      </pc:sldChg>
      <pc:sldChg chg="addSp delSp modSp mod ord">
        <pc:chgData name="Vera Castaldi Elsi del Carmen" userId="5e53f713-3cf2-47e1-8f4a-7dffeb42806c" providerId="ADAL" clId="{3B328437-6CBA-4EEF-9AC4-1E3603FF0DA7}" dt="2024-04-16T22:28:39.048" v="994"/>
        <pc:sldMkLst>
          <pc:docMk/>
          <pc:sldMk cId="2811129768" sldId="2146850959"/>
        </pc:sldMkLst>
        <pc:spChg chg="add del mod">
          <ac:chgData name="Vera Castaldi Elsi del Carmen" userId="5e53f713-3cf2-47e1-8f4a-7dffeb42806c" providerId="ADAL" clId="{3B328437-6CBA-4EEF-9AC4-1E3603FF0DA7}" dt="2024-04-12T22:08:40.406" v="537" actId="478"/>
          <ac:spMkLst>
            <pc:docMk/>
            <pc:sldMk cId="2811129768" sldId="2146850959"/>
            <ac:spMk id="2" creationId="{9668938C-8E62-B99A-6938-18CB5B0E8823}"/>
          </ac:spMkLst>
        </pc:spChg>
        <pc:spChg chg="add mod">
          <ac:chgData name="Vera Castaldi Elsi del Carmen" userId="5e53f713-3cf2-47e1-8f4a-7dffeb42806c" providerId="ADAL" clId="{3B328437-6CBA-4EEF-9AC4-1E3603FF0DA7}" dt="2024-04-12T22:08:44.172" v="539" actId="1076"/>
          <ac:spMkLst>
            <pc:docMk/>
            <pc:sldMk cId="2811129768" sldId="2146850959"/>
            <ac:spMk id="4" creationId="{87043021-21E3-8EEC-691B-D6C31CF63BED}"/>
          </ac:spMkLst>
        </pc:spChg>
        <pc:spChg chg="add mod">
          <ac:chgData name="Vera Castaldi Elsi del Carmen" userId="5e53f713-3cf2-47e1-8f4a-7dffeb42806c" providerId="ADAL" clId="{3B328437-6CBA-4EEF-9AC4-1E3603FF0DA7}" dt="2024-04-12T22:08:44.172" v="539" actId="1076"/>
          <ac:spMkLst>
            <pc:docMk/>
            <pc:sldMk cId="2811129768" sldId="2146850959"/>
            <ac:spMk id="5" creationId="{17B6D990-68CF-5643-4D66-DDE1B0AEC2FA}"/>
          </ac:spMkLst>
        </pc:spChg>
        <pc:spChg chg="add mod">
          <ac:chgData name="Vera Castaldi Elsi del Carmen" userId="5e53f713-3cf2-47e1-8f4a-7dffeb42806c" providerId="ADAL" clId="{3B328437-6CBA-4EEF-9AC4-1E3603FF0DA7}" dt="2024-04-12T22:08:44.172" v="539" actId="1076"/>
          <ac:spMkLst>
            <pc:docMk/>
            <pc:sldMk cId="2811129768" sldId="2146850959"/>
            <ac:spMk id="6" creationId="{B72D4F8A-A034-F432-AC67-46E9C1EF19CC}"/>
          </ac:spMkLst>
        </pc:spChg>
        <pc:picChg chg="add mod">
          <ac:chgData name="Vera Castaldi Elsi del Carmen" userId="5e53f713-3cf2-47e1-8f4a-7dffeb42806c" providerId="ADAL" clId="{3B328437-6CBA-4EEF-9AC4-1E3603FF0DA7}" dt="2024-04-12T22:08:44.172" v="539" actId="1076"/>
          <ac:picMkLst>
            <pc:docMk/>
            <pc:sldMk cId="2811129768" sldId="2146850959"/>
            <ac:picMk id="7" creationId="{59084563-A716-5B4D-F790-C209D0DAF7A5}"/>
          </ac:picMkLst>
        </pc:picChg>
      </pc:sldChg>
      <pc:sldChg chg="addSp delSp modSp mod ord">
        <pc:chgData name="Vera Castaldi Elsi del Carmen" userId="5e53f713-3cf2-47e1-8f4a-7dffeb42806c" providerId="ADAL" clId="{3B328437-6CBA-4EEF-9AC4-1E3603FF0DA7}" dt="2024-04-16T22:28:39.048" v="994"/>
        <pc:sldMkLst>
          <pc:docMk/>
          <pc:sldMk cId="3948919835" sldId="2146850960"/>
        </pc:sldMkLst>
        <pc:spChg chg="add del mod">
          <ac:chgData name="Vera Castaldi Elsi del Carmen" userId="5e53f713-3cf2-47e1-8f4a-7dffeb42806c" providerId="ADAL" clId="{3B328437-6CBA-4EEF-9AC4-1E3603FF0DA7}" dt="2024-04-12T22:09:06.004" v="540" actId="478"/>
          <ac:spMkLst>
            <pc:docMk/>
            <pc:sldMk cId="3948919835" sldId="2146850960"/>
            <ac:spMk id="2" creationId="{C3AE15BE-672E-2216-4A96-A6E4FE149832}"/>
          </ac:spMkLst>
        </pc:spChg>
        <pc:spChg chg="mod">
          <ac:chgData name="Vera Castaldi Elsi del Carmen" userId="5e53f713-3cf2-47e1-8f4a-7dffeb42806c" providerId="ADAL" clId="{3B328437-6CBA-4EEF-9AC4-1E3603FF0DA7}" dt="2024-04-12T22:09:08.717" v="541" actId="14100"/>
          <ac:spMkLst>
            <pc:docMk/>
            <pc:sldMk cId="3948919835" sldId="2146850960"/>
            <ac:spMk id="3" creationId="{43BF3FBC-D029-F060-255C-83B038AC31F6}"/>
          </ac:spMkLst>
        </pc:spChg>
        <pc:spChg chg="add mod">
          <ac:chgData name="Vera Castaldi Elsi del Carmen" userId="5e53f713-3cf2-47e1-8f4a-7dffeb42806c" providerId="ADAL" clId="{3B328437-6CBA-4EEF-9AC4-1E3603FF0DA7}" dt="2024-04-12T22:09:12.403" v="543" actId="1076"/>
          <ac:spMkLst>
            <pc:docMk/>
            <pc:sldMk cId="3948919835" sldId="2146850960"/>
            <ac:spMk id="4" creationId="{0D82523A-C90B-54B6-2434-06CDC06413E2}"/>
          </ac:spMkLst>
        </pc:spChg>
        <pc:spChg chg="add mod">
          <ac:chgData name="Vera Castaldi Elsi del Carmen" userId="5e53f713-3cf2-47e1-8f4a-7dffeb42806c" providerId="ADAL" clId="{3B328437-6CBA-4EEF-9AC4-1E3603FF0DA7}" dt="2024-04-12T22:09:12.403" v="543" actId="1076"/>
          <ac:spMkLst>
            <pc:docMk/>
            <pc:sldMk cId="3948919835" sldId="2146850960"/>
            <ac:spMk id="5" creationId="{79A6F6BF-6A52-C013-4DCD-5B27F0FFB326}"/>
          </ac:spMkLst>
        </pc:spChg>
        <pc:picChg chg="add mod">
          <ac:chgData name="Vera Castaldi Elsi del Carmen" userId="5e53f713-3cf2-47e1-8f4a-7dffeb42806c" providerId="ADAL" clId="{3B328437-6CBA-4EEF-9AC4-1E3603FF0DA7}" dt="2024-04-12T22:09:12.403" v="543" actId="1076"/>
          <ac:picMkLst>
            <pc:docMk/>
            <pc:sldMk cId="3948919835" sldId="2146850960"/>
            <ac:picMk id="6" creationId="{F914634E-1AE7-704C-6D1F-A7E2B4B738D3}"/>
          </ac:picMkLst>
        </pc:picChg>
      </pc:sldChg>
      <pc:sldChg chg="addSp delSp modSp mod ord">
        <pc:chgData name="Vera Castaldi Elsi del Carmen" userId="5e53f713-3cf2-47e1-8f4a-7dffeb42806c" providerId="ADAL" clId="{3B328437-6CBA-4EEF-9AC4-1E3603FF0DA7}" dt="2024-04-16T22:28:39.048" v="994"/>
        <pc:sldMkLst>
          <pc:docMk/>
          <pc:sldMk cId="3217088251" sldId="2146850961"/>
        </pc:sldMkLst>
        <pc:spChg chg="add del mod">
          <ac:chgData name="Vera Castaldi Elsi del Carmen" userId="5e53f713-3cf2-47e1-8f4a-7dffeb42806c" providerId="ADAL" clId="{3B328437-6CBA-4EEF-9AC4-1E3603FF0DA7}" dt="2024-04-12T22:09:27.335" v="544" actId="478"/>
          <ac:spMkLst>
            <pc:docMk/>
            <pc:sldMk cId="3217088251" sldId="2146850961"/>
            <ac:spMk id="2" creationId="{E0604996-6DF9-8FF7-7CD3-03E475026786}"/>
          </ac:spMkLst>
        </pc:spChg>
        <pc:spChg chg="mod">
          <ac:chgData name="Vera Castaldi Elsi del Carmen" userId="5e53f713-3cf2-47e1-8f4a-7dffeb42806c" providerId="ADAL" clId="{3B328437-6CBA-4EEF-9AC4-1E3603FF0DA7}" dt="2024-04-12T22:09:29.504" v="545" actId="1076"/>
          <ac:spMkLst>
            <pc:docMk/>
            <pc:sldMk cId="3217088251" sldId="2146850961"/>
            <ac:spMk id="3" creationId="{3D647C4D-1B62-18D6-1203-19F95EC85985}"/>
          </ac:spMkLst>
        </pc:spChg>
        <pc:spChg chg="add mod">
          <ac:chgData name="Vera Castaldi Elsi del Carmen" userId="5e53f713-3cf2-47e1-8f4a-7dffeb42806c" providerId="ADAL" clId="{3B328437-6CBA-4EEF-9AC4-1E3603FF0DA7}" dt="2024-04-12T22:09:36.077" v="547" actId="1076"/>
          <ac:spMkLst>
            <pc:docMk/>
            <pc:sldMk cId="3217088251" sldId="2146850961"/>
            <ac:spMk id="5" creationId="{F8E36578-1444-34BE-1E76-AD83D6114675}"/>
          </ac:spMkLst>
        </pc:spChg>
        <pc:spChg chg="add mod">
          <ac:chgData name="Vera Castaldi Elsi del Carmen" userId="5e53f713-3cf2-47e1-8f4a-7dffeb42806c" providerId="ADAL" clId="{3B328437-6CBA-4EEF-9AC4-1E3603FF0DA7}" dt="2024-04-12T22:09:36.077" v="547" actId="1076"/>
          <ac:spMkLst>
            <pc:docMk/>
            <pc:sldMk cId="3217088251" sldId="2146850961"/>
            <ac:spMk id="6" creationId="{64A8E7BB-B545-AA30-2803-723816E3DC48}"/>
          </ac:spMkLst>
        </pc:spChg>
        <pc:spChg chg="add mod">
          <ac:chgData name="Vera Castaldi Elsi del Carmen" userId="5e53f713-3cf2-47e1-8f4a-7dffeb42806c" providerId="ADAL" clId="{3B328437-6CBA-4EEF-9AC4-1E3603FF0DA7}" dt="2024-04-12T22:09:36.077" v="547" actId="1076"/>
          <ac:spMkLst>
            <pc:docMk/>
            <pc:sldMk cId="3217088251" sldId="2146850961"/>
            <ac:spMk id="7" creationId="{1446B18F-3B2C-1AB5-A2CD-9D542A2F7468}"/>
          </ac:spMkLst>
        </pc:spChg>
        <pc:spChg chg="add mod">
          <ac:chgData name="Vera Castaldi Elsi del Carmen" userId="5e53f713-3cf2-47e1-8f4a-7dffeb42806c" providerId="ADAL" clId="{3B328437-6CBA-4EEF-9AC4-1E3603FF0DA7}" dt="2024-04-12T22:09:36.077" v="547" actId="1076"/>
          <ac:spMkLst>
            <pc:docMk/>
            <pc:sldMk cId="3217088251" sldId="2146850961"/>
            <ac:spMk id="9" creationId="{DE4ABB27-1EF2-CF04-B2C8-B570050F9BD5}"/>
          </ac:spMkLst>
        </pc:spChg>
        <pc:graphicFrameChg chg="add mod">
          <ac:chgData name="Vera Castaldi Elsi del Carmen" userId="5e53f713-3cf2-47e1-8f4a-7dffeb42806c" providerId="ADAL" clId="{3B328437-6CBA-4EEF-9AC4-1E3603FF0DA7}" dt="2024-04-12T22:09:36.077" v="547" actId="1076"/>
          <ac:graphicFrameMkLst>
            <pc:docMk/>
            <pc:sldMk cId="3217088251" sldId="2146850961"/>
            <ac:graphicFrameMk id="4" creationId="{004D5079-78D8-B3E0-DB5D-03B597AF86AD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22:09:36.077" v="547" actId="1076"/>
          <ac:graphicFrameMkLst>
            <pc:docMk/>
            <pc:sldMk cId="3217088251" sldId="2146850961"/>
            <ac:graphicFrameMk id="8" creationId="{83B13CE7-31F0-338A-75CB-49CFB191B160}"/>
          </ac:graphicFrameMkLst>
        </pc:graphicFrameChg>
      </pc:sldChg>
      <pc:sldChg chg="del">
        <pc:chgData name="Vera Castaldi Elsi del Carmen" userId="5e53f713-3cf2-47e1-8f4a-7dffeb42806c" providerId="ADAL" clId="{3B328437-6CBA-4EEF-9AC4-1E3603FF0DA7}" dt="2024-04-12T02:52:41.040" v="193" actId="47"/>
        <pc:sldMkLst>
          <pc:docMk/>
          <pc:sldMk cId="4021284779" sldId="2146850962"/>
        </pc:sldMkLst>
      </pc:sldChg>
      <pc:sldChg chg="addSp delSp modSp add del mod ord">
        <pc:chgData name="Vera Castaldi Elsi del Carmen" userId="5e53f713-3cf2-47e1-8f4a-7dffeb42806c" providerId="ADAL" clId="{3B328437-6CBA-4EEF-9AC4-1E3603FF0DA7}" dt="2024-04-12T22:45:57.102" v="633" actId="14100"/>
        <pc:sldMkLst>
          <pc:docMk/>
          <pc:sldMk cId="1393499831" sldId="2146850963"/>
        </pc:sldMkLst>
        <pc:spChg chg="add del mod">
          <ac:chgData name="Vera Castaldi Elsi del Carmen" userId="5e53f713-3cf2-47e1-8f4a-7dffeb42806c" providerId="ADAL" clId="{3B328437-6CBA-4EEF-9AC4-1E3603FF0DA7}" dt="2024-04-12T22:45:13.986" v="617" actId="478"/>
          <ac:spMkLst>
            <pc:docMk/>
            <pc:sldMk cId="1393499831" sldId="2146850963"/>
            <ac:spMk id="2" creationId="{07592065-69E1-4267-E15A-D67DAEC3FF67}"/>
          </ac:spMkLst>
        </pc:spChg>
        <pc:spChg chg="add mod">
          <ac:chgData name="Vera Castaldi Elsi del Carmen" userId="5e53f713-3cf2-47e1-8f4a-7dffeb42806c" providerId="ADAL" clId="{3B328437-6CBA-4EEF-9AC4-1E3603FF0DA7}" dt="2024-04-12T22:45:39.361" v="623" actId="1076"/>
          <ac:spMkLst>
            <pc:docMk/>
            <pc:sldMk cId="1393499831" sldId="2146850963"/>
            <ac:spMk id="9" creationId="{010B32D3-2773-E7C4-35DF-3B6D06E215AF}"/>
          </ac:spMkLst>
        </pc:spChg>
        <pc:spChg chg="mod">
          <ac:chgData name="Vera Castaldi Elsi del Carmen" userId="5e53f713-3cf2-47e1-8f4a-7dffeb42806c" providerId="ADAL" clId="{3B328437-6CBA-4EEF-9AC4-1E3603FF0DA7}" dt="2024-04-12T22:45:42.355" v="624" actId="1076"/>
          <ac:spMkLst>
            <pc:docMk/>
            <pc:sldMk cId="1393499831" sldId="2146850963"/>
            <ac:spMk id="15" creationId="{94A98B99-622E-9EEE-F856-C0FF1765455E}"/>
          </ac:spMkLst>
        </pc:spChg>
        <pc:picChg chg="add mod">
          <ac:chgData name="Vera Castaldi Elsi del Carmen" userId="5e53f713-3cf2-47e1-8f4a-7dffeb42806c" providerId="ADAL" clId="{3B328437-6CBA-4EEF-9AC4-1E3603FF0DA7}" dt="2024-04-12T22:45:48.858" v="629" actId="14100"/>
          <ac:picMkLst>
            <pc:docMk/>
            <pc:sldMk cId="1393499831" sldId="2146850963"/>
            <ac:picMk id="3" creationId="{7A78F36E-4567-2BD9-B3BF-2D10F0FCCEC3}"/>
          </ac:picMkLst>
        </pc:picChg>
        <pc:picChg chg="add mod">
          <ac:chgData name="Vera Castaldi Elsi del Carmen" userId="5e53f713-3cf2-47e1-8f4a-7dffeb42806c" providerId="ADAL" clId="{3B328437-6CBA-4EEF-9AC4-1E3603FF0DA7}" dt="2024-04-12T22:45:51.025" v="630" actId="14100"/>
          <ac:picMkLst>
            <pc:docMk/>
            <pc:sldMk cId="1393499831" sldId="2146850963"/>
            <ac:picMk id="4" creationId="{02074800-0165-837A-760B-9417F9091E26}"/>
          </ac:picMkLst>
        </pc:picChg>
        <pc:picChg chg="add mod">
          <ac:chgData name="Vera Castaldi Elsi del Carmen" userId="5e53f713-3cf2-47e1-8f4a-7dffeb42806c" providerId="ADAL" clId="{3B328437-6CBA-4EEF-9AC4-1E3603FF0DA7}" dt="2024-04-12T22:45:57.102" v="633" actId="14100"/>
          <ac:picMkLst>
            <pc:docMk/>
            <pc:sldMk cId="1393499831" sldId="2146850963"/>
            <ac:picMk id="5" creationId="{3C5CC1E9-C512-EAA6-DFD9-C55479879914}"/>
          </ac:picMkLst>
        </pc:picChg>
        <pc:picChg chg="add mod">
          <ac:chgData name="Vera Castaldi Elsi del Carmen" userId="5e53f713-3cf2-47e1-8f4a-7dffeb42806c" providerId="ADAL" clId="{3B328437-6CBA-4EEF-9AC4-1E3603FF0DA7}" dt="2024-04-12T22:45:24.883" v="621" actId="1076"/>
          <ac:picMkLst>
            <pc:docMk/>
            <pc:sldMk cId="1393499831" sldId="2146850963"/>
            <ac:picMk id="6" creationId="{54341D8F-95BE-2AFF-20EF-A18E72333F60}"/>
          </ac:picMkLst>
        </pc:picChg>
        <pc:picChg chg="add mod">
          <ac:chgData name="Vera Castaldi Elsi del Carmen" userId="5e53f713-3cf2-47e1-8f4a-7dffeb42806c" providerId="ADAL" clId="{3B328437-6CBA-4EEF-9AC4-1E3603FF0DA7}" dt="2024-04-12T22:45:24.883" v="621" actId="1076"/>
          <ac:picMkLst>
            <pc:docMk/>
            <pc:sldMk cId="1393499831" sldId="2146850963"/>
            <ac:picMk id="7" creationId="{222A4F27-B42C-D5E5-516B-12B45D3EC3AF}"/>
          </ac:picMkLst>
        </pc:picChg>
        <pc:picChg chg="add mod">
          <ac:chgData name="Vera Castaldi Elsi del Carmen" userId="5e53f713-3cf2-47e1-8f4a-7dffeb42806c" providerId="ADAL" clId="{3B328437-6CBA-4EEF-9AC4-1E3603FF0DA7}" dt="2024-04-12T22:45:24.883" v="621" actId="1076"/>
          <ac:picMkLst>
            <pc:docMk/>
            <pc:sldMk cId="1393499831" sldId="2146850963"/>
            <ac:picMk id="8" creationId="{3506F2FB-16BD-F024-90F9-013787273048}"/>
          </ac:picMkLst>
        </pc:picChg>
      </pc:sldChg>
      <pc:sldChg chg="del">
        <pc:chgData name="Vera Castaldi Elsi del Carmen" userId="5e53f713-3cf2-47e1-8f4a-7dffeb42806c" providerId="ADAL" clId="{3B328437-6CBA-4EEF-9AC4-1E3603FF0DA7}" dt="2024-04-12T22:25:05.715" v="606"/>
        <pc:sldMkLst>
          <pc:docMk/>
          <pc:sldMk cId="2146422598" sldId="2146850963"/>
        </pc:sldMkLst>
      </pc:sldChg>
      <pc:sldChg chg="del">
        <pc:chgData name="Vera Castaldi Elsi del Carmen" userId="5e53f713-3cf2-47e1-8f4a-7dffeb42806c" providerId="ADAL" clId="{3B328437-6CBA-4EEF-9AC4-1E3603FF0DA7}" dt="2024-04-12T02:52:42.855" v="194" actId="47"/>
        <pc:sldMkLst>
          <pc:docMk/>
          <pc:sldMk cId="4172014005" sldId="2146850965"/>
        </pc:sldMkLst>
      </pc:sldChg>
      <pc:sldChg chg="addSp delSp modSp mod ord">
        <pc:chgData name="Vera Castaldi Elsi del Carmen" userId="5e53f713-3cf2-47e1-8f4a-7dffeb42806c" providerId="ADAL" clId="{3B328437-6CBA-4EEF-9AC4-1E3603FF0DA7}" dt="2024-04-16T22:28:39.048" v="994"/>
        <pc:sldMkLst>
          <pc:docMk/>
          <pc:sldMk cId="381313382" sldId="2146850966"/>
        </pc:sldMkLst>
        <pc:spChg chg="add del mod">
          <ac:chgData name="Vera Castaldi Elsi del Carmen" userId="5e53f713-3cf2-47e1-8f4a-7dffeb42806c" providerId="ADAL" clId="{3B328437-6CBA-4EEF-9AC4-1E3603FF0DA7}" dt="2024-04-12T22:16:34.520" v="593" actId="478"/>
          <ac:spMkLst>
            <pc:docMk/>
            <pc:sldMk cId="381313382" sldId="2146850966"/>
            <ac:spMk id="2" creationId="{85167DB4-583A-225D-43A8-1B6BE9A5CD5A}"/>
          </ac:spMkLst>
        </pc:spChg>
        <pc:spChg chg="mod">
          <ac:chgData name="Vera Castaldi Elsi del Carmen" userId="5e53f713-3cf2-47e1-8f4a-7dffeb42806c" providerId="ADAL" clId="{3B328437-6CBA-4EEF-9AC4-1E3603FF0DA7}" dt="2024-04-12T22:38:06.557" v="612" actId="14100"/>
          <ac:spMkLst>
            <pc:docMk/>
            <pc:sldMk cId="381313382" sldId="2146850966"/>
            <ac:spMk id="3" creationId="{273285FC-C626-2C18-46EE-1BD40F2E2203}"/>
          </ac:spMkLst>
        </pc:spChg>
        <pc:spChg chg="add mod">
          <ac:chgData name="Vera Castaldi Elsi del Carmen" userId="5e53f713-3cf2-47e1-8f4a-7dffeb42806c" providerId="ADAL" clId="{3B328437-6CBA-4EEF-9AC4-1E3603FF0DA7}" dt="2024-04-12T22:16:35.878" v="594"/>
          <ac:spMkLst>
            <pc:docMk/>
            <pc:sldMk cId="381313382" sldId="2146850966"/>
            <ac:spMk id="4" creationId="{B45264A6-A9B0-3F63-CC51-A8797D8F07B9}"/>
          </ac:spMkLst>
        </pc:spChg>
        <pc:spChg chg="add mod">
          <ac:chgData name="Vera Castaldi Elsi del Carmen" userId="5e53f713-3cf2-47e1-8f4a-7dffeb42806c" providerId="ADAL" clId="{3B328437-6CBA-4EEF-9AC4-1E3603FF0DA7}" dt="2024-04-12T22:16:35.878" v="594"/>
          <ac:spMkLst>
            <pc:docMk/>
            <pc:sldMk cId="381313382" sldId="2146850966"/>
            <ac:spMk id="7" creationId="{3DADA031-0E63-D060-BE25-04AA0A784B70}"/>
          </ac:spMkLst>
        </pc:spChg>
        <pc:grpChg chg="add mod">
          <ac:chgData name="Vera Castaldi Elsi del Carmen" userId="5e53f713-3cf2-47e1-8f4a-7dffeb42806c" providerId="ADAL" clId="{3B328437-6CBA-4EEF-9AC4-1E3603FF0DA7}" dt="2024-04-12T22:16:35.878" v="594"/>
          <ac:grpSpMkLst>
            <pc:docMk/>
            <pc:sldMk cId="381313382" sldId="2146850966"/>
            <ac:grpSpMk id="8" creationId="{8E4C4242-FAD3-C995-3108-2D2B3DBE5D02}"/>
          </ac:grpSpMkLst>
        </pc:grpChg>
        <pc:picChg chg="add mod">
          <ac:chgData name="Vera Castaldi Elsi del Carmen" userId="5e53f713-3cf2-47e1-8f4a-7dffeb42806c" providerId="ADAL" clId="{3B328437-6CBA-4EEF-9AC4-1E3603FF0DA7}" dt="2024-04-12T22:16:35.878" v="594"/>
          <ac:picMkLst>
            <pc:docMk/>
            <pc:sldMk cId="381313382" sldId="2146850966"/>
            <ac:picMk id="5" creationId="{B6860050-95AB-8966-917D-DDF6EACE030F}"/>
          </ac:picMkLst>
        </pc:picChg>
        <pc:picChg chg="add mod">
          <ac:chgData name="Vera Castaldi Elsi del Carmen" userId="5e53f713-3cf2-47e1-8f4a-7dffeb42806c" providerId="ADAL" clId="{3B328437-6CBA-4EEF-9AC4-1E3603FF0DA7}" dt="2024-04-12T22:16:35.878" v="594"/>
          <ac:picMkLst>
            <pc:docMk/>
            <pc:sldMk cId="381313382" sldId="2146850966"/>
            <ac:picMk id="6" creationId="{0F58F5AD-9F4B-A05D-655F-394A84E6FA8B}"/>
          </ac:picMkLst>
        </pc:picChg>
        <pc:picChg chg="mod">
          <ac:chgData name="Vera Castaldi Elsi del Carmen" userId="5e53f713-3cf2-47e1-8f4a-7dffeb42806c" providerId="ADAL" clId="{3B328437-6CBA-4EEF-9AC4-1E3603FF0DA7}" dt="2024-04-12T22:16:35.878" v="594"/>
          <ac:picMkLst>
            <pc:docMk/>
            <pc:sldMk cId="381313382" sldId="2146850966"/>
            <ac:picMk id="9" creationId="{A58EA926-0092-FBDE-FD0B-E1FC3530DBBF}"/>
          </ac:picMkLst>
        </pc:picChg>
        <pc:picChg chg="mod">
          <ac:chgData name="Vera Castaldi Elsi del Carmen" userId="5e53f713-3cf2-47e1-8f4a-7dffeb42806c" providerId="ADAL" clId="{3B328437-6CBA-4EEF-9AC4-1E3603FF0DA7}" dt="2024-04-12T22:16:35.878" v="594"/>
          <ac:picMkLst>
            <pc:docMk/>
            <pc:sldMk cId="381313382" sldId="2146850966"/>
            <ac:picMk id="10" creationId="{689E27CF-21F6-35E0-F786-4B2A03811882}"/>
          </ac:picMkLst>
        </pc:picChg>
      </pc:sldChg>
      <pc:sldChg chg="addSp delSp modSp new mod">
        <pc:chgData name="Vera Castaldi Elsi del Carmen" userId="5e53f713-3cf2-47e1-8f4a-7dffeb42806c" providerId="ADAL" clId="{3B328437-6CBA-4EEF-9AC4-1E3603FF0DA7}" dt="2024-04-12T02:27:52.243" v="77"/>
        <pc:sldMkLst>
          <pc:docMk/>
          <pc:sldMk cId="3941525503" sldId="2146850967"/>
        </pc:sldMkLst>
        <pc:spChg chg="del">
          <ac:chgData name="Vera Castaldi Elsi del Carmen" userId="5e53f713-3cf2-47e1-8f4a-7dffeb42806c" providerId="ADAL" clId="{3B328437-6CBA-4EEF-9AC4-1E3603FF0DA7}" dt="2024-04-12T02:27:46.035" v="76" actId="478"/>
          <ac:spMkLst>
            <pc:docMk/>
            <pc:sldMk cId="3941525503" sldId="2146850967"/>
            <ac:spMk id="2" creationId="{D9D1C92A-13B5-4B14-3072-73141F7FDE0A}"/>
          </ac:spMkLst>
        </pc:spChg>
        <pc:spChg chg="add mod">
          <ac:chgData name="Vera Castaldi Elsi del Carmen" userId="5e53f713-3cf2-47e1-8f4a-7dffeb42806c" providerId="ADAL" clId="{3B328437-6CBA-4EEF-9AC4-1E3603FF0DA7}" dt="2024-04-12T02:27:52.243" v="77"/>
          <ac:spMkLst>
            <pc:docMk/>
            <pc:sldMk cId="3941525503" sldId="2146850967"/>
            <ac:spMk id="3" creationId="{2CE8E2DF-7655-9795-1970-1F0DABB1B342}"/>
          </ac:spMkLst>
        </pc:spChg>
        <pc:spChg chg="add mod">
          <ac:chgData name="Vera Castaldi Elsi del Carmen" userId="5e53f713-3cf2-47e1-8f4a-7dffeb42806c" providerId="ADAL" clId="{3B328437-6CBA-4EEF-9AC4-1E3603FF0DA7}" dt="2024-04-12T02:27:52.243" v="77"/>
          <ac:spMkLst>
            <pc:docMk/>
            <pc:sldMk cId="3941525503" sldId="2146850967"/>
            <ac:spMk id="4" creationId="{8931CA9B-BF77-2BF1-1002-09722BCB8F2B}"/>
          </ac:spMkLst>
        </pc:spChg>
        <pc:spChg chg="add mod">
          <ac:chgData name="Vera Castaldi Elsi del Carmen" userId="5e53f713-3cf2-47e1-8f4a-7dffeb42806c" providerId="ADAL" clId="{3B328437-6CBA-4EEF-9AC4-1E3603FF0DA7}" dt="2024-04-12T02:27:52.243" v="77"/>
          <ac:spMkLst>
            <pc:docMk/>
            <pc:sldMk cId="3941525503" sldId="2146850967"/>
            <ac:spMk id="6" creationId="{427C3D28-E082-26E1-2659-F9293C63301F}"/>
          </ac:spMkLst>
        </pc:spChg>
        <pc:spChg chg="add mod">
          <ac:chgData name="Vera Castaldi Elsi del Carmen" userId="5e53f713-3cf2-47e1-8f4a-7dffeb42806c" providerId="ADAL" clId="{3B328437-6CBA-4EEF-9AC4-1E3603FF0DA7}" dt="2024-04-12T02:27:52.243" v="77"/>
          <ac:spMkLst>
            <pc:docMk/>
            <pc:sldMk cId="3941525503" sldId="2146850967"/>
            <ac:spMk id="7" creationId="{33392526-5E19-CFFB-D75E-9BBDCCB81674}"/>
          </ac:spMkLst>
        </pc:spChg>
        <pc:spChg chg="add mod">
          <ac:chgData name="Vera Castaldi Elsi del Carmen" userId="5e53f713-3cf2-47e1-8f4a-7dffeb42806c" providerId="ADAL" clId="{3B328437-6CBA-4EEF-9AC4-1E3603FF0DA7}" dt="2024-04-12T02:27:52.243" v="77"/>
          <ac:spMkLst>
            <pc:docMk/>
            <pc:sldMk cId="3941525503" sldId="2146850967"/>
            <ac:spMk id="8" creationId="{08E39038-0978-D1BF-2683-A2B167354635}"/>
          </ac:spMkLst>
        </pc:spChg>
        <pc:picChg chg="add mod">
          <ac:chgData name="Vera Castaldi Elsi del Carmen" userId="5e53f713-3cf2-47e1-8f4a-7dffeb42806c" providerId="ADAL" clId="{3B328437-6CBA-4EEF-9AC4-1E3603FF0DA7}" dt="2024-04-12T02:27:52.243" v="77"/>
          <ac:picMkLst>
            <pc:docMk/>
            <pc:sldMk cId="3941525503" sldId="2146850967"/>
            <ac:picMk id="5" creationId="{5C14386A-2FD2-F543-B80D-F4407766C9F2}"/>
          </ac:picMkLst>
        </pc:picChg>
      </pc:sldChg>
      <pc:sldChg chg="addSp delSp modSp new mod">
        <pc:chgData name="Vera Castaldi Elsi del Carmen" userId="5e53f713-3cf2-47e1-8f4a-7dffeb42806c" providerId="ADAL" clId="{3B328437-6CBA-4EEF-9AC4-1E3603FF0DA7}" dt="2024-04-12T02:28:22.431" v="82" actId="1076"/>
        <pc:sldMkLst>
          <pc:docMk/>
          <pc:sldMk cId="87564302" sldId="2146850968"/>
        </pc:sldMkLst>
        <pc:spChg chg="del">
          <ac:chgData name="Vera Castaldi Elsi del Carmen" userId="5e53f713-3cf2-47e1-8f4a-7dffeb42806c" providerId="ADAL" clId="{3B328437-6CBA-4EEF-9AC4-1E3603FF0DA7}" dt="2024-04-12T02:28:03.235" v="79" actId="478"/>
          <ac:spMkLst>
            <pc:docMk/>
            <pc:sldMk cId="87564302" sldId="2146850968"/>
            <ac:spMk id="2" creationId="{8127825C-28C9-104F-F48D-506B712039D0}"/>
          </ac:spMkLst>
        </pc:spChg>
        <pc:spChg chg="add mod">
          <ac:chgData name="Vera Castaldi Elsi del Carmen" userId="5e53f713-3cf2-47e1-8f4a-7dffeb42806c" providerId="ADAL" clId="{3B328437-6CBA-4EEF-9AC4-1E3603FF0DA7}" dt="2024-04-12T02:28:22.431" v="82" actId="1076"/>
          <ac:spMkLst>
            <pc:docMk/>
            <pc:sldMk cId="87564302" sldId="2146850968"/>
            <ac:spMk id="3" creationId="{DBD93548-0891-4D9D-D56D-CC4E02BD5877}"/>
          </ac:spMkLst>
        </pc:spChg>
        <pc:spChg chg="add mod">
          <ac:chgData name="Vera Castaldi Elsi del Carmen" userId="5e53f713-3cf2-47e1-8f4a-7dffeb42806c" providerId="ADAL" clId="{3B328437-6CBA-4EEF-9AC4-1E3603FF0DA7}" dt="2024-04-12T02:28:16.418" v="80"/>
          <ac:spMkLst>
            <pc:docMk/>
            <pc:sldMk cId="87564302" sldId="2146850968"/>
            <ac:spMk id="4" creationId="{3742BCD9-3E27-3D55-A16F-6DAC6A0908D8}"/>
          </ac:spMkLst>
        </pc:spChg>
        <pc:spChg chg="add mod">
          <ac:chgData name="Vera Castaldi Elsi del Carmen" userId="5e53f713-3cf2-47e1-8f4a-7dffeb42806c" providerId="ADAL" clId="{3B328437-6CBA-4EEF-9AC4-1E3603FF0DA7}" dt="2024-04-12T02:28:16.418" v="80"/>
          <ac:spMkLst>
            <pc:docMk/>
            <pc:sldMk cId="87564302" sldId="2146850968"/>
            <ac:spMk id="6" creationId="{A776B01E-27A6-8543-62CF-F365F1F15917}"/>
          </ac:spMkLst>
        </pc:spChg>
        <pc:picChg chg="add mod">
          <ac:chgData name="Vera Castaldi Elsi del Carmen" userId="5e53f713-3cf2-47e1-8f4a-7dffeb42806c" providerId="ADAL" clId="{3B328437-6CBA-4EEF-9AC4-1E3603FF0DA7}" dt="2024-04-12T02:28:16.418" v="80"/>
          <ac:picMkLst>
            <pc:docMk/>
            <pc:sldMk cId="87564302" sldId="2146850968"/>
            <ac:picMk id="5" creationId="{6E5CAC7B-F0EB-FA62-0FC4-2EEC90FBA380}"/>
          </ac:picMkLst>
        </pc:picChg>
        <pc:picChg chg="add mod">
          <ac:chgData name="Vera Castaldi Elsi del Carmen" userId="5e53f713-3cf2-47e1-8f4a-7dffeb42806c" providerId="ADAL" clId="{3B328437-6CBA-4EEF-9AC4-1E3603FF0DA7}" dt="2024-04-12T02:28:16.418" v="80"/>
          <ac:picMkLst>
            <pc:docMk/>
            <pc:sldMk cId="87564302" sldId="2146850968"/>
            <ac:picMk id="7" creationId="{9E065E0F-58F0-23D2-036C-A2EBEAA935EE}"/>
          </ac:picMkLst>
        </pc:picChg>
      </pc:sldChg>
      <pc:sldChg chg="addSp delSp modSp new mod">
        <pc:chgData name="Vera Castaldi Elsi del Carmen" userId="5e53f713-3cf2-47e1-8f4a-7dffeb42806c" providerId="ADAL" clId="{3B328437-6CBA-4EEF-9AC4-1E3603FF0DA7}" dt="2024-04-12T02:28:50.210" v="87" actId="1076"/>
        <pc:sldMkLst>
          <pc:docMk/>
          <pc:sldMk cId="671664310" sldId="2146850969"/>
        </pc:sldMkLst>
        <pc:spChg chg="del">
          <ac:chgData name="Vera Castaldi Elsi del Carmen" userId="5e53f713-3cf2-47e1-8f4a-7dffeb42806c" providerId="ADAL" clId="{3B328437-6CBA-4EEF-9AC4-1E3603FF0DA7}" dt="2024-04-12T02:28:41.106" v="84" actId="478"/>
          <ac:spMkLst>
            <pc:docMk/>
            <pc:sldMk cId="671664310" sldId="2146850969"/>
            <ac:spMk id="2" creationId="{410E81C1-B49B-66A5-8E66-B29CD7E3286C}"/>
          </ac:spMkLst>
        </pc:spChg>
        <pc:spChg chg="add mod">
          <ac:chgData name="Vera Castaldi Elsi del Carmen" userId="5e53f713-3cf2-47e1-8f4a-7dffeb42806c" providerId="ADAL" clId="{3B328437-6CBA-4EEF-9AC4-1E3603FF0DA7}" dt="2024-04-12T02:28:50.210" v="87" actId="1076"/>
          <ac:spMkLst>
            <pc:docMk/>
            <pc:sldMk cId="671664310" sldId="2146850969"/>
            <ac:spMk id="3" creationId="{D962EE6B-09F3-9FD5-94BF-B83E6C468EE5}"/>
          </ac:spMkLst>
        </pc:spChg>
        <pc:spChg chg="add mod">
          <ac:chgData name="Vera Castaldi Elsi del Carmen" userId="5e53f713-3cf2-47e1-8f4a-7dffeb42806c" providerId="ADAL" clId="{3B328437-6CBA-4EEF-9AC4-1E3603FF0DA7}" dt="2024-04-12T02:28:43.071" v="85"/>
          <ac:spMkLst>
            <pc:docMk/>
            <pc:sldMk cId="671664310" sldId="2146850969"/>
            <ac:spMk id="4" creationId="{11180BEF-68B4-371C-093F-1519001103BB}"/>
          </ac:spMkLst>
        </pc:spChg>
        <pc:spChg chg="add mod">
          <ac:chgData name="Vera Castaldi Elsi del Carmen" userId="5e53f713-3cf2-47e1-8f4a-7dffeb42806c" providerId="ADAL" clId="{3B328437-6CBA-4EEF-9AC4-1E3603FF0DA7}" dt="2024-04-12T02:28:43.071" v="85"/>
          <ac:spMkLst>
            <pc:docMk/>
            <pc:sldMk cId="671664310" sldId="2146850969"/>
            <ac:spMk id="5" creationId="{132F4DEA-058D-43A2-D9F4-9B612D71A6B6}"/>
          </ac:spMkLst>
        </pc:spChg>
        <pc:spChg chg="add mod">
          <ac:chgData name="Vera Castaldi Elsi del Carmen" userId="5e53f713-3cf2-47e1-8f4a-7dffeb42806c" providerId="ADAL" clId="{3B328437-6CBA-4EEF-9AC4-1E3603FF0DA7}" dt="2024-04-12T02:28:43.071" v="85"/>
          <ac:spMkLst>
            <pc:docMk/>
            <pc:sldMk cId="671664310" sldId="2146850969"/>
            <ac:spMk id="7" creationId="{E73C2B81-C465-062E-340C-D916F03DBF70}"/>
          </ac:spMkLst>
        </pc:spChg>
        <pc:graphicFrameChg chg="add mod">
          <ac:chgData name="Vera Castaldi Elsi del Carmen" userId="5e53f713-3cf2-47e1-8f4a-7dffeb42806c" providerId="ADAL" clId="{3B328437-6CBA-4EEF-9AC4-1E3603FF0DA7}" dt="2024-04-12T02:28:43.071" v="85"/>
          <ac:graphicFrameMkLst>
            <pc:docMk/>
            <pc:sldMk cId="671664310" sldId="2146850969"/>
            <ac:graphicFrameMk id="8" creationId="{17A6A9B9-3837-6C27-E8C4-A2013733C0F9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2T02:28:43.071" v="85"/>
          <ac:picMkLst>
            <pc:docMk/>
            <pc:sldMk cId="671664310" sldId="2146850969"/>
            <ac:picMk id="6" creationId="{3B881F90-F31E-20EB-E74E-0424841ED9AD}"/>
          </ac:picMkLst>
        </pc:picChg>
      </pc:sldChg>
      <pc:sldChg chg="addSp delSp modSp new mod">
        <pc:chgData name="Vera Castaldi Elsi del Carmen" userId="5e53f713-3cf2-47e1-8f4a-7dffeb42806c" providerId="ADAL" clId="{3B328437-6CBA-4EEF-9AC4-1E3603FF0DA7}" dt="2024-04-12T02:29:13.970" v="91" actId="14100"/>
        <pc:sldMkLst>
          <pc:docMk/>
          <pc:sldMk cId="632265194" sldId="2146850970"/>
        </pc:sldMkLst>
        <pc:spChg chg="del">
          <ac:chgData name="Vera Castaldi Elsi del Carmen" userId="5e53f713-3cf2-47e1-8f4a-7dffeb42806c" providerId="ADAL" clId="{3B328437-6CBA-4EEF-9AC4-1E3603FF0DA7}" dt="2024-04-12T02:29:06.346" v="89" actId="478"/>
          <ac:spMkLst>
            <pc:docMk/>
            <pc:sldMk cId="632265194" sldId="2146850970"/>
            <ac:spMk id="2" creationId="{719CCD99-C0E8-5C7A-F015-55A3CF2203CE}"/>
          </ac:spMkLst>
        </pc:spChg>
        <pc:spChg chg="add mod">
          <ac:chgData name="Vera Castaldi Elsi del Carmen" userId="5e53f713-3cf2-47e1-8f4a-7dffeb42806c" providerId="ADAL" clId="{3B328437-6CBA-4EEF-9AC4-1E3603FF0DA7}" dt="2024-04-12T02:29:13.970" v="91" actId="14100"/>
          <ac:spMkLst>
            <pc:docMk/>
            <pc:sldMk cId="632265194" sldId="2146850970"/>
            <ac:spMk id="3" creationId="{96D70125-FBBE-6219-767B-143009EB3EC2}"/>
          </ac:spMkLst>
        </pc:spChg>
        <pc:spChg chg="add mod">
          <ac:chgData name="Vera Castaldi Elsi del Carmen" userId="5e53f713-3cf2-47e1-8f4a-7dffeb42806c" providerId="ADAL" clId="{3B328437-6CBA-4EEF-9AC4-1E3603FF0DA7}" dt="2024-04-12T02:29:10.159" v="90"/>
          <ac:spMkLst>
            <pc:docMk/>
            <pc:sldMk cId="632265194" sldId="2146850970"/>
            <ac:spMk id="4" creationId="{13033EC7-7303-9269-4A5C-0C7DBE82FA85}"/>
          </ac:spMkLst>
        </pc:spChg>
        <pc:spChg chg="add mod">
          <ac:chgData name="Vera Castaldi Elsi del Carmen" userId="5e53f713-3cf2-47e1-8f4a-7dffeb42806c" providerId="ADAL" clId="{3B328437-6CBA-4EEF-9AC4-1E3603FF0DA7}" dt="2024-04-12T02:29:10.159" v="90"/>
          <ac:spMkLst>
            <pc:docMk/>
            <pc:sldMk cId="632265194" sldId="2146850970"/>
            <ac:spMk id="5" creationId="{7BFC6A42-079C-CB3C-3D12-A5F36610834C}"/>
          </ac:spMkLst>
        </pc:spChg>
        <pc:spChg chg="add mod">
          <ac:chgData name="Vera Castaldi Elsi del Carmen" userId="5e53f713-3cf2-47e1-8f4a-7dffeb42806c" providerId="ADAL" clId="{3B328437-6CBA-4EEF-9AC4-1E3603FF0DA7}" dt="2024-04-12T02:29:10.159" v="90"/>
          <ac:spMkLst>
            <pc:docMk/>
            <pc:sldMk cId="632265194" sldId="2146850970"/>
            <ac:spMk id="7" creationId="{86D768E0-1E66-4E96-D697-72E8CB8582AA}"/>
          </ac:spMkLst>
        </pc:spChg>
        <pc:spChg chg="add mod">
          <ac:chgData name="Vera Castaldi Elsi del Carmen" userId="5e53f713-3cf2-47e1-8f4a-7dffeb42806c" providerId="ADAL" clId="{3B328437-6CBA-4EEF-9AC4-1E3603FF0DA7}" dt="2024-04-12T02:29:10.159" v="90"/>
          <ac:spMkLst>
            <pc:docMk/>
            <pc:sldMk cId="632265194" sldId="2146850970"/>
            <ac:spMk id="8" creationId="{DD6570C0-6A5D-5E4B-F42D-A8BBFD7C6291}"/>
          </ac:spMkLst>
        </pc:spChg>
        <pc:picChg chg="add mod">
          <ac:chgData name="Vera Castaldi Elsi del Carmen" userId="5e53f713-3cf2-47e1-8f4a-7dffeb42806c" providerId="ADAL" clId="{3B328437-6CBA-4EEF-9AC4-1E3603FF0DA7}" dt="2024-04-12T02:29:10.159" v="90"/>
          <ac:picMkLst>
            <pc:docMk/>
            <pc:sldMk cId="632265194" sldId="2146850970"/>
            <ac:picMk id="6" creationId="{F7ABC046-6429-9C9F-5E3B-AC6C49CB425D}"/>
          </ac:picMkLst>
        </pc:picChg>
      </pc:sldChg>
      <pc:sldChg chg="addSp delSp modSp new mod">
        <pc:chgData name="Vera Castaldi Elsi del Carmen" userId="5e53f713-3cf2-47e1-8f4a-7dffeb42806c" providerId="ADAL" clId="{3B328437-6CBA-4EEF-9AC4-1E3603FF0DA7}" dt="2024-04-12T02:33:06.255" v="105" actId="14100"/>
        <pc:sldMkLst>
          <pc:docMk/>
          <pc:sldMk cId="1312636148" sldId="2146850971"/>
        </pc:sldMkLst>
        <pc:spChg chg="del">
          <ac:chgData name="Vera Castaldi Elsi del Carmen" userId="5e53f713-3cf2-47e1-8f4a-7dffeb42806c" providerId="ADAL" clId="{3B328437-6CBA-4EEF-9AC4-1E3603FF0DA7}" dt="2024-04-12T02:32:49.761" v="101" actId="478"/>
          <ac:spMkLst>
            <pc:docMk/>
            <pc:sldMk cId="1312636148" sldId="2146850971"/>
            <ac:spMk id="2" creationId="{7F1F8518-02F1-3D61-8179-9B7A75371E6A}"/>
          </ac:spMkLst>
        </pc:spChg>
        <pc:spChg chg="add mod">
          <ac:chgData name="Vera Castaldi Elsi del Carmen" userId="5e53f713-3cf2-47e1-8f4a-7dffeb42806c" providerId="ADAL" clId="{3B328437-6CBA-4EEF-9AC4-1E3603FF0DA7}" dt="2024-04-12T02:33:06.255" v="105" actId="14100"/>
          <ac:spMkLst>
            <pc:docMk/>
            <pc:sldMk cId="1312636148" sldId="2146850971"/>
            <ac:spMk id="3" creationId="{A84BD701-451B-171B-2A03-0879F704C972}"/>
          </ac:spMkLst>
        </pc:spChg>
        <pc:graphicFrameChg chg="add mod">
          <ac:chgData name="Vera Castaldi Elsi del Carmen" userId="5e53f713-3cf2-47e1-8f4a-7dffeb42806c" providerId="ADAL" clId="{3B328437-6CBA-4EEF-9AC4-1E3603FF0DA7}" dt="2024-04-12T02:32:55.871" v="102"/>
          <ac:graphicFrameMkLst>
            <pc:docMk/>
            <pc:sldMk cId="1312636148" sldId="2146850971"/>
            <ac:graphicFrameMk id="4" creationId="{86176F0F-D75C-7CCB-7A6B-913BFAA848A2}"/>
          </ac:graphicFrameMkLst>
        </pc:graphicFrameChg>
      </pc:sldChg>
      <pc:sldChg chg="addSp delSp modSp new mod">
        <pc:chgData name="Vera Castaldi Elsi del Carmen" userId="5e53f713-3cf2-47e1-8f4a-7dffeb42806c" providerId="ADAL" clId="{3B328437-6CBA-4EEF-9AC4-1E3603FF0DA7}" dt="2024-04-12T02:33:48.357" v="117" actId="1076"/>
        <pc:sldMkLst>
          <pc:docMk/>
          <pc:sldMk cId="310028320" sldId="2146850972"/>
        </pc:sldMkLst>
        <pc:spChg chg="del">
          <ac:chgData name="Vera Castaldi Elsi del Carmen" userId="5e53f713-3cf2-47e1-8f4a-7dffeb42806c" providerId="ADAL" clId="{3B328437-6CBA-4EEF-9AC4-1E3603FF0DA7}" dt="2024-04-12T02:33:11.774" v="107" actId="478"/>
          <ac:spMkLst>
            <pc:docMk/>
            <pc:sldMk cId="310028320" sldId="2146850972"/>
            <ac:spMk id="2" creationId="{D5704FB0-D2F3-0DF7-D9E3-D586C357A84D}"/>
          </ac:spMkLst>
        </pc:spChg>
        <pc:spChg chg="add mod">
          <ac:chgData name="Vera Castaldi Elsi del Carmen" userId="5e53f713-3cf2-47e1-8f4a-7dffeb42806c" providerId="ADAL" clId="{3B328437-6CBA-4EEF-9AC4-1E3603FF0DA7}" dt="2024-04-12T02:33:35.452" v="114" actId="1076"/>
          <ac:spMkLst>
            <pc:docMk/>
            <pc:sldMk cId="310028320" sldId="2146850972"/>
            <ac:spMk id="3" creationId="{FE1E5828-AAA2-77D1-3D2D-CC5261CC91CB}"/>
          </ac:spMkLst>
        </pc:spChg>
        <pc:spChg chg="add mod">
          <ac:chgData name="Vera Castaldi Elsi del Carmen" userId="5e53f713-3cf2-47e1-8f4a-7dffeb42806c" providerId="ADAL" clId="{3B328437-6CBA-4EEF-9AC4-1E3603FF0DA7}" dt="2024-04-12T02:33:42.818" v="115" actId="1076"/>
          <ac:spMkLst>
            <pc:docMk/>
            <pc:sldMk cId="310028320" sldId="2146850972"/>
            <ac:spMk id="4" creationId="{9AD250FF-9C63-4ABD-1D58-D37F1D0C268C}"/>
          </ac:spMkLst>
        </pc:spChg>
        <pc:spChg chg="add mod">
          <ac:chgData name="Vera Castaldi Elsi del Carmen" userId="5e53f713-3cf2-47e1-8f4a-7dffeb42806c" providerId="ADAL" clId="{3B328437-6CBA-4EEF-9AC4-1E3603FF0DA7}" dt="2024-04-12T02:33:48.357" v="117" actId="1076"/>
          <ac:spMkLst>
            <pc:docMk/>
            <pc:sldMk cId="310028320" sldId="2146850972"/>
            <ac:spMk id="6" creationId="{D2935C5D-AAF0-BE73-C3E4-7AE613529007}"/>
          </ac:spMkLst>
        </pc:spChg>
        <pc:graphicFrameChg chg="add mod">
          <ac:chgData name="Vera Castaldi Elsi del Carmen" userId="5e53f713-3cf2-47e1-8f4a-7dffeb42806c" providerId="ADAL" clId="{3B328437-6CBA-4EEF-9AC4-1E3603FF0DA7}" dt="2024-04-12T02:33:45.164" v="116" actId="1076"/>
          <ac:graphicFrameMkLst>
            <pc:docMk/>
            <pc:sldMk cId="310028320" sldId="2146850972"/>
            <ac:graphicFrameMk id="5" creationId="{26FC57CD-5041-34D1-F6FF-17BCE990020D}"/>
          </ac:graphicFrameMkLst>
        </pc:graphicFrameChg>
      </pc:sldChg>
      <pc:sldChg chg="addSp delSp modSp new mod">
        <pc:chgData name="Vera Castaldi Elsi del Carmen" userId="5e53f713-3cf2-47e1-8f4a-7dffeb42806c" providerId="ADAL" clId="{3B328437-6CBA-4EEF-9AC4-1E3603FF0DA7}" dt="2024-04-12T02:34:52.203" v="132" actId="1076"/>
        <pc:sldMkLst>
          <pc:docMk/>
          <pc:sldMk cId="3139927497" sldId="2146850973"/>
        </pc:sldMkLst>
        <pc:spChg chg="del">
          <ac:chgData name="Vera Castaldi Elsi del Carmen" userId="5e53f713-3cf2-47e1-8f4a-7dffeb42806c" providerId="ADAL" clId="{3B328437-6CBA-4EEF-9AC4-1E3603FF0DA7}" dt="2024-04-12T02:33:56.779" v="119" actId="478"/>
          <ac:spMkLst>
            <pc:docMk/>
            <pc:sldMk cId="3139927497" sldId="2146850973"/>
            <ac:spMk id="2" creationId="{F1F832C0-298B-1D1A-8ED7-123E48412345}"/>
          </ac:spMkLst>
        </pc:spChg>
        <pc:spChg chg="add mod">
          <ac:chgData name="Vera Castaldi Elsi del Carmen" userId="5e53f713-3cf2-47e1-8f4a-7dffeb42806c" providerId="ADAL" clId="{3B328437-6CBA-4EEF-9AC4-1E3603FF0DA7}" dt="2024-04-12T02:34:52.203" v="132" actId="1076"/>
          <ac:spMkLst>
            <pc:docMk/>
            <pc:sldMk cId="3139927497" sldId="2146850973"/>
            <ac:spMk id="3" creationId="{34260B19-DCD4-9C10-8C67-A40DB67C058E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" creationId="{6E1B6954-857A-FADB-70AA-008118E44FA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4" creationId="{12BAB7F4-161D-2CA4-1AE7-CEAA26B1416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5" creationId="{591BDF04-76F2-8563-3415-0F3FCE12482F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6" creationId="{DB311E1E-A710-B248-733B-F2F5894CA400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7" creationId="{02C61D2C-FC4B-26AC-4F40-A8B1A8A288DC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8" creationId="{B8629765-E87E-D19A-29E8-E6E884523662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19" creationId="{545258F3-1783-5A45-8A44-BDD64D611EE0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0" creationId="{C22DA3BF-A485-9C86-C973-8CA0AF6F23CA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1" creationId="{BD31E9E8-D8CE-C1AF-F8A4-C5EFADC0C67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2" creationId="{48E5A7BF-3DD4-F658-03EB-A4D06096458D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3" creationId="{DAB82C6D-75B2-C3B6-44ED-E26DAC2AF5A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4" creationId="{821B4180-8095-96D1-67A3-5974038ED336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5" creationId="{6FCAB83B-BE41-F347-6C5A-AC0977CC29CB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6" creationId="{259FDF84-61EE-234E-ED8F-37716DE8F137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7" creationId="{BA1F2FDF-9FFC-F7D9-3D49-17787C363A73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8" creationId="{39DAF6C8-7A81-05F7-8B8A-0D85893974A8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29" creationId="{EB20DEEE-4D4C-1A9A-9F6D-64143C91E45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0" creationId="{B09A4722-4199-75CA-1643-20F6BBAC4197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1" creationId="{5E7BDB5E-F76C-06B8-A793-CC846B4BC0FB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2" creationId="{D71CA8DC-EE6D-04C7-C915-BB74EFEBFB51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3" creationId="{8C609B3B-84DF-A284-7215-0B9FCCDEE8F7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4" creationId="{0AE98C53-AFE2-8AA8-BB4C-85F81A6060D8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5" creationId="{31FF81F4-A622-86B4-BED6-799286C9A3BD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6" creationId="{8EC92E0D-6FF0-031D-CAEC-EAC5B57BE3DF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7" creationId="{95E0002A-B168-0F5F-301E-1ED3220C735A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8" creationId="{11366693-ADE1-8DA5-C0AB-C07DE4A575AE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39" creationId="{6016A093-11F6-A81B-837A-6C749BAFCA5E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0" creationId="{A748595B-8F5C-F85C-4278-735B1DA6CE71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1" creationId="{1B6699D5-DFDC-BA3D-621F-4308E0172366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2" creationId="{EF6BC5F6-F89D-87C3-BFD1-2C600240CD48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3" creationId="{01659901-33B1-EB39-C0D3-B942A40194D0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4" creationId="{31AAEF03-BEE8-6461-1E8E-F0367467A87F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5" creationId="{7AA37A43-1CBA-92F2-F8E9-7EFEA86FDEAC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6" creationId="{4E557BA2-A252-3A63-A4DB-0FB1B90E41E8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7" creationId="{E56B687E-4C2C-C283-A073-760666BF0900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8" creationId="{304D5A97-73FD-B6AE-E81B-F74FD0D4BB2B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49" creationId="{E1166E4D-E959-953B-0BE2-B2077107FF70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50" creationId="{36445C89-231B-5B16-5EC7-CD141C08B7A3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51" creationId="{1AD312B4-3745-2C23-24A7-1454D9E270EE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52" creationId="{861E4A06-02E7-0DDF-6C2B-68082DB448EF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53" creationId="{B9956FBE-F431-DEB7-3376-76004DF48845}"/>
          </ac:spMkLst>
        </pc:spChg>
        <pc:spChg chg="add mod">
          <ac:chgData name="Vera Castaldi Elsi del Carmen" userId="5e53f713-3cf2-47e1-8f4a-7dffeb42806c" providerId="ADAL" clId="{3B328437-6CBA-4EEF-9AC4-1E3603FF0DA7}" dt="2024-04-12T02:34:45.240" v="129" actId="1076"/>
          <ac:spMkLst>
            <pc:docMk/>
            <pc:sldMk cId="3139927497" sldId="2146850973"/>
            <ac:spMk id="54" creationId="{65132401-F763-950A-7EEC-D1D64ED82839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56" creationId="{7F437099-A816-A6D9-0547-51CEE80BB75B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57" creationId="{47AFAE63-6D68-6236-B7B2-844E736D0DE9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58" creationId="{E0523330-672A-D19C-C537-90988D00B217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59" creationId="{ACBE0950-F6BE-4F19-9751-BADA6DDF41E1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60" creationId="{B3693402-D1E5-A8CF-F348-3AF704299741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61" creationId="{A6755AA7-A0EB-C877-85D4-BCA88085F2B5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62" creationId="{5C31EB87-E241-3E54-1C25-4CC8266B1F81}"/>
          </ac:spMkLst>
        </pc:spChg>
        <pc:spChg chg="mod">
          <ac:chgData name="Vera Castaldi Elsi del Carmen" userId="5e53f713-3cf2-47e1-8f4a-7dffeb42806c" providerId="ADAL" clId="{3B328437-6CBA-4EEF-9AC4-1E3603FF0DA7}" dt="2024-04-12T02:34:09.206" v="120"/>
          <ac:spMkLst>
            <pc:docMk/>
            <pc:sldMk cId="3139927497" sldId="2146850973"/>
            <ac:spMk id="63" creationId="{998DCD75-AD0D-A8A1-E855-815ACAF4982F}"/>
          </ac:spMkLst>
        </pc:spChg>
        <pc:grpChg chg="add mod">
          <ac:chgData name="Vera Castaldi Elsi del Carmen" userId="5e53f713-3cf2-47e1-8f4a-7dffeb42806c" providerId="ADAL" clId="{3B328437-6CBA-4EEF-9AC4-1E3603FF0DA7}" dt="2024-04-12T02:34:45.240" v="129" actId="1076"/>
          <ac:grpSpMkLst>
            <pc:docMk/>
            <pc:sldMk cId="3139927497" sldId="2146850973"/>
            <ac:grpSpMk id="55" creationId="{62033C99-11C2-14CC-6764-70D3EC2EC87D}"/>
          </ac:grpSpMkLst>
        </pc:grp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5" creationId="{14DD478E-15BE-639D-3433-10782DD3F3C9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6" creationId="{68FC46B2-61D2-39D0-BB50-DA23218C10E5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7" creationId="{EDE5C97B-9003-0565-54BA-17EFC1709BEC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8" creationId="{3627469D-3D2F-A03C-8EBE-02BA9B004A51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9" creationId="{FC37733B-F2C0-85F4-E38A-42F23971210D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10" creationId="{538E7798-2E06-2118-AE0C-9585C4A95012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11" creationId="{E177C69F-F9A2-0909-8B3A-B7E449135D22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12" creationId="{21CBC27E-0A6D-3102-988F-F5665371B8C2}"/>
          </ac:picMkLst>
        </pc:picChg>
        <pc:picChg chg="add mod">
          <ac:chgData name="Vera Castaldi Elsi del Carmen" userId="5e53f713-3cf2-47e1-8f4a-7dffeb42806c" providerId="ADAL" clId="{3B328437-6CBA-4EEF-9AC4-1E3603FF0DA7}" dt="2024-04-12T02:34:45.240" v="129" actId="1076"/>
          <ac:picMkLst>
            <pc:docMk/>
            <pc:sldMk cId="3139927497" sldId="2146850973"/>
            <ac:picMk id="13" creationId="{6F88F5DF-6758-E252-D0AA-84EA99BFBEEC}"/>
          </ac:picMkLst>
        </pc:picChg>
      </pc:sldChg>
      <pc:sldChg chg="addSp delSp modSp new del mod modShow">
        <pc:chgData name="Vera Castaldi Elsi del Carmen" userId="5e53f713-3cf2-47e1-8f4a-7dffeb42806c" providerId="ADAL" clId="{3B328437-6CBA-4EEF-9AC4-1E3603FF0DA7}" dt="2024-04-16T22:45:36.303" v="1006" actId="47"/>
        <pc:sldMkLst>
          <pc:docMk/>
          <pc:sldMk cId="2509823950" sldId="2146850974"/>
        </pc:sldMkLst>
        <pc:spChg chg="del">
          <ac:chgData name="Vera Castaldi Elsi del Carmen" userId="5e53f713-3cf2-47e1-8f4a-7dffeb42806c" providerId="ADAL" clId="{3B328437-6CBA-4EEF-9AC4-1E3603FF0DA7}" dt="2024-04-12T02:38:20.033" v="165" actId="478"/>
          <ac:spMkLst>
            <pc:docMk/>
            <pc:sldMk cId="2509823950" sldId="2146850974"/>
            <ac:spMk id="2" creationId="{6B4B3993-17EC-DDB0-1EA7-7740231DA70D}"/>
          </ac:spMkLst>
        </pc:spChg>
        <pc:spChg chg="add mod">
          <ac:chgData name="Vera Castaldi Elsi del Carmen" userId="5e53f713-3cf2-47e1-8f4a-7dffeb42806c" providerId="ADAL" clId="{3B328437-6CBA-4EEF-9AC4-1E3603FF0DA7}" dt="2024-04-12T02:38:27.631" v="167"/>
          <ac:spMkLst>
            <pc:docMk/>
            <pc:sldMk cId="2509823950" sldId="2146850974"/>
            <ac:spMk id="3" creationId="{1C7A8214-88E6-5F92-3AFC-95983C48E558}"/>
          </ac:spMkLst>
        </pc:sp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4" creationId="{ACC45AA0-8A16-0154-3AFC-C1D6ED9A8313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5" creationId="{A28004AE-9020-1F52-640E-E3544BCC2AE2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6" creationId="{6BEBB26C-036B-8864-FB1E-586047ABB59B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7" creationId="{2517699B-2DAB-11EC-F33F-FE133C565C57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8" creationId="{C0470A32-2BEC-C340-E2C2-FE6C6BC8C263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9" creationId="{F2355358-4D83-C5B2-EE1B-5E6E60C472FE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2T02:38:42.750" v="168"/>
          <ac:graphicFrameMkLst>
            <pc:docMk/>
            <pc:sldMk cId="2509823950" sldId="2146850974"/>
            <ac:graphicFrameMk id="10" creationId="{DAC45405-48E4-6D11-D389-FEF6481D543C}"/>
          </ac:graphicFrameMkLst>
        </pc:graphicFrame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1" creationId="{FC778C01-2AD4-24F4-B6B4-767EBC89F340}"/>
          </ac:cxnSpMkLst>
        </pc:cxn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2" creationId="{23B55AE4-8E6E-0C07-A0CA-D5DECC86DB5E}"/>
          </ac:cxnSpMkLst>
        </pc:cxn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3" creationId="{9A85B800-789E-3EE3-CFBE-6F8911C775BE}"/>
          </ac:cxnSpMkLst>
        </pc:cxn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4" creationId="{6AD51AAE-0734-9BCA-77C8-04C259BB7581}"/>
          </ac:cxnSpMkLst>
        </pc:cxn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5" creationId="{A7591D52-B19F-03B3-A068-744C108BB84F}"/>
          </ac:cxnSpMkLst>
        </pc:cxnChg>
        <pc:cxnChg chg="add mod">
          <ac:chgData name="Vera Castaldi Elsi del Carmen" userId="5e53f713-3cf2-47e1-8f4a-7dffeb42806c" providerId="ADAL" clId="{3B328437-6CBA-4EEF-9AC4-1E3603FF0DA7}" dt="2024-04-12T02:38:42.750" v="168"/>
          <ac:cxnSpMkLst>
            <pc:docMk/>
            <pc:sldMk cId="2509823950" sldId="2146850974"/>
            <ac:cxnSpMk id="16" creationId="{B96C520F-235B-D2C9-B6E7-54DEADA2C1BC}"/>
          </ac:cxnSpMkLst>
        </pc:cxnChg>
      </pc:sldChg>
      <pc:sldChg chg="addSp delSp modSp new mod ord">
        <pc:chgData name="Vera Castaldi Elsi del Carmen" userId="5e53f713-3cf2-47e1-8f4a-7dffeb42806c" providerId="ADAL" clId="{3B328437-6CBA-4EEF-9AC4-1E3603FF0DA7}" dt="2024-04-16T23:07:25.576" v="1031" actId="108"/>
        <pc:sldMkLst>
          <pc:docMk/>
          <pc:sldMk cId="536453316" sldId="2146850975"/>
        </pc:sldMkLst>
        <pc:spChg chg="add mod">
          <ac:chgData name="Vera Castaldi Elsi del Carmen" userId="5e53f713-3cf2-47e1-8f4a-7dffeb42806c" providerId="ADAL" clId="{3B328437-6CBA-4EEF-9AC4-1E3603FF0DA7}" dt="2024-04-16T23:07:17.435" v="1029"/>
          <ac:spMkLst>
            <pc:docMk/>
            <pc:sldMk cId="536453316" sldId="2146850975"/>
            <ac:spMk id="2" creationId="{D4A73B83-FCDE-70EF-45DD-010AD32FE91B}"/>
          </ac:spMkLst>
        </pc:spChg>
        <pc:spChg chg="del">
          <ac:chgData name="Vera Castaldi Elsi del Carmen" userId="5e53f713-3cf2-47e1-8f4a-7dffeb42806c" providerId="ADAL" clId="{3B328437-6CBA-4EEF-9AC4-1E3603FF0DA7}" dt="2024-04-12T19:58:08.848" v="488" actId="478"/>
          <ac:spMkLst>
            <pc:docMk/>
            <pc:sldMk cId="536453316" sldId="2146850975"/>
            <ac:spMk id="2" creationId="{EB002BA3-03DE-060B-9F83-21BB2DEFF79B}"/>
          </ac:spMkLst>
        </pc:spChg>
        <pc:spChg chg="add mod">
          <ac:chgData name="Vera Castaldi Elsi del Carmen" userId="5e53f713-3cf2-47e1-8f4a-7dffeb42806c" providerId="ADAL" clId="{3B328437-6CBA-4EEF-9AC4-1E3603FF0DA7}" dt="2024-04-16T23:07:25.576" v="1031" actId="108"/>
          <ac:spMkLst>
            <pc:docMk/>
            <pc:sldMk cId="536453316" sldId="2146850975"/>
            <ac:spMk id="3" creationId="{FF5C2C1F-3EFB-9DBB-5DBA-D69C76F34B8C}"/>
          </ac:spMkLst>
        </pc:spChg>
        <pc:spChg chg="add del mod">
          <ac:chgData name="Vera Castaldi Elsi del Carmen" userId="5e53f713-3cf2-47e1-8f4a-7dffeb42806c" providerId="ADAL" clId="{3B328437-6CBA-4EEF-9AC4-1E3603FF0DA7}" dt="2024-04-16T23:07:09.741" v="1026" actId="478"/>
          <ac:spMkLst>
            <pc:docMk/>
            <pc:sldMk cId="536453316" sldId="2146850975"/>
            <ac:spMk id="6" creationId="{49544507-ED48-2702-6A68-CD0E5C1B403C}"/>
          </ac:spMkLst>
        </pc:spChg>
        <pc:spChg chg="add mod">
          <ac:chgData name="Vera Castaldi Elsi del Carmen" userId="5e53f713-3cf2-47e1-8f4a-7dffeb42806c" providerId="ADAL" clId="{3B328437-6CBA-4EEF-9AC4-1E3603FF0DA7}" dt="2024-04-16T23:07:17.435" v="1029"/>
          <ac:spMkLst>
            <pc:docMk/>
            <pc:sldMk cId="536453316" sldId="2146850975"/>
            <ac:spMk id="8" creationId="{184B2646-034B-5456-8244-93A18524FFBA}"/>
          </ac:spMkLst>
        </pc:spChg>
        <pc:spChg chg="add mod">
          <ac:chgData name="Vera Castaldi Elsi del Carmen" userId="5e53f713-3cf2-47e1-8f4a-7dffeb42806c" providerId="ADAL" clId="{3B328437-6CBA-4EEF-9AC4-1E3603FF0DA7}" dt="2024-04-16T23:07:17.435" v="1029"/>
          <ac:spMkLst>
            <pc:docMk/>
            <pc:sldMk cId="536453316" sldId="2146850975"/>
            <ac:spMk id="9" creationId="{872B519F-7342-70E0-8226-28703D2DFDF6}"/>
          </ac:spMkLst>
        </pc:spChg>
        <pc:picChg chg="add del mod">
          <ac:chgData name="Vera Castaldi Elsi del Carmen" userId="5e53f713-3cf2-47e1-8f4a-7dffeb42806c" providerId="ADAL" clId="{3B328437-6CBA-4EEF-9AC4-1E3603FF0DA7}" dt="2024-04-16T23:07:10.331" v="1027" actId="478"/>
          <ac:picMkLst>
            <pc:docMk/>
            <pc:sldMk cId="536453316" sldId="2146850975"/>
            <ac:picMk id="4" creationId="{40742283-FD48-798E-E0E4-A0ECF1B9D6E0}"/>
          </ac:picMkLst>
        </pc:picChg>
        <pc:picChg chg="add del mod">
          <ac:chgData name="Vera Castaldi Elsi del Carmen" userId="5e53f713-3cf2-47e1-8f4a-7dffeb42806c" providerId="ADAL" clId="{3B328437-6CBA-4EEF-9AC4-1E3603FF0DA7}" dt="2024-04-16T23:07:10.771" v="1028" actId="478"/>
          <ac:picMkLst>
            <pc:docMk/>
            <pc:sldMk cId="536453316" sldId="2146850975"/>
            <ac:picMk id="5" creationId="{DD946F5B-5B03-EAB5-FBC4-4E6CD82DD3D3}"/>
          </ac:picMkLst>
        </pc:picChg>
        <pc:picChg chg="add mod">
          <ac:chgData name="Vera Castaldi Elsi del Carmen" userId="5e53f713-3cf2-47e1-8f4a-7dffeb42806c" providerId="ADAL" clId="{3B328437-6CBA-4EEF-9AC4-1E3603FF0DA7}" dt="2024-04-16T23:07:17.435" v="1029"/>
          <ac:picMkLst>
            <pc:docMk/>
            <pc:sldMk cId="536453316" sldId="2146850975"/>
            <ac:picMk id="7" creationId="{B5BC2828-DF28-848C-F93D-7CD2CBA77486}"/>
          </ac:picMkLst>
        </pc:picChg>
      </pc:sldChg>
      <pc:sldChg chg="delSp new del mod modShow">
        <pc:chgData name="Vera Castaldi Elsi del Carmen" userId="5e53f713-3cf2-47e1-8f4a-7dffeb42806c" providerId="ADAL" clId="{3B328437-6CBA-4EEF-9AC4-1E3603FF0DA7}" dt="2024-04-12T03:18:35.835" v="476" actId="47"/>
        <pc:sldMkLst>
          <pc:docMk/>
          <pc:sldMk cId="2928774930" sldId="2146850975"/>
        </pc:sldMkLst>
        <pc:spChg chg="del">
          <ac:chgData name="Vera Castaldi Elsi del Carmen" userId="5e53f713-3cf2-47e1-8f4a-7dffeb42806c" providerId="ADAL" clId="{3B328437-6CBA-4EEF-9AC4-1E3603FF0DA7}" dt="2024-04-12T03:18:28.899" v="474" actId="478"/>
          <ac:spMkLst>
            <pc:docMk/>
            <pc:sldMk cId="2928774930" sldId="2146850975"/>
            <ac:spMk id="2" creationId="{F62EA7E4-96BB-5418-B4BB-C80A49F618B6}"/>
          </ac:spMkLst>
        </pc:spChg>
      </pc:sldChg>
      <pc:sldChg chg="addSp delSp modSp new mod ord">
        <pc:chgData name="Vera Castaldi Elsi del Carmen" userId="5e53f713-3cf2-47e1-8f4a-7dffeb42806c" providerId="ADAL" clId="{3B328437-6CBA-4EEF-9AC4-1E3603FF0DA7}" dt="2024-04-12T23:23:56.657" v="704" actId="20577"/>
        <pc:sldMkLst>
          <pc:docMk/>
          <pc:sldMk cId="3389860454" sldId="2146850976"/>
        </pc:sldMkLst>
        <pc:spChg chg="del">
          <ac:chgData name="Vera Castaldi Elsi del Carmen" userId="5e53f713-3cf2-47e1-8f4a-7dffeb42806c" providerId="ADAL" clId="{3B328437-6CBA-4EEF-9AC4-1E3603FF0DA7}" dt="2024-04-12T22:12:22.901" v="556" actId="478"/>
          <ac:spMkLst>
            <pc:docMk/>
            <pc:sldMk cId="3389860454" sldId="2146850976"/>
            <ac:spMk id="2" creationId="{1CB6819F-0354-BEF1-CDF2-73237A18F569}"/>
          </ac:spMkLst>
        </pc:spChg>
        <pc:spChg chg="add mod">
          <ac:chgData name="Vera Castaldi Elsi del Carmen" userId="5e53f713-3cf2-47e1-8f4a-7dffeb42806c" providerId="ADAL" clId="{3B328437-6CBA-4EEF-9AC4-1E3603FF0DA7}" dt="2024-04-12T23:23:56.657" v="704" actId="20577"/>
          <ac:spMkLst>
            <pc:docMk/>
            <pc:sldMk cId="3389860454" sldId="2146850976"/>
            <ac:spMk id="3" creationId="{FEAB2E3F-14E2-C374-9D6F-88E3EA55FACF}"/>
          </ac:spMkLst>
        </pc:spChg>
        <pc:graphicFrameChg chg="add mod">
          <ac:chgData name="Vera Castaldi Elsi del Carmen" userId="5e53f713-3cf2-47e1-8f4a-7dffeb42806c" providerId="ADAL" clId="{3B328437-6CBA-4EEF-9AC4-1E3603FF0DA7}" dt="2024-04-12T23:14:01.590" v="681"/>
          <ac:graphicFrameMkLst>
            <pc:docMk/>
            <pc:sldMk cId="3389860454" sldId="2146850976"/>
            <ac:graphicFrameMk id="4" creationId="{2457427E-2AC4-A81C-5321-356DC69DF946}"/>
          </ac:graphicFrameMkLst>
        </pc:graphicFrameChg>
      </pc:sldChg>
      <pc:sldChg chg="addSp delSp modSp new del mod">
        <pc:chgData name="Vera Castaldi Elsi del Carmen" userId="5e53f713-3cf2-47e1-8f4a-7dffeb42806c" providerId="ADAL" clId="{3B328437-6CBA-4EEF-9AC4-1E3603FF0DA7}" dt="2024-04-12T22:31:17.136" v="608" actId="47"/>
        <pc:sldMkLst>
          <pc:docMk/>
          <pc:sldMk cId="559839036" sldId="2146850977"/>
        </pc:sldMkLst>
        <pc:spChg chg="del">
          <ac:chgData name="Vera Castaldi Elsi del Carmen" userId="5e53f713-3cf2-47e1-8f4a-7dffeb42806c" providerId="ADAL" clId="{3B328437-6CBA-4EEF-9AC4-1E3603FF0DA7}" dt="2024-04-12T22:22:29.100" v="602" actId="478"/>
          <ac:spMkLst>
            <pc:docMk/>
            <pc:sldMk cId="559839036" sldId="2146850977"/>
            <ac:spMk id="2" creationId="{617E0383-C1DE-450F-44DD-7D6DE8702A0C}"/>
          </ac:spMkLst>
        </pc:spChg>
        <pc:spChg chg="add mod">
          <ac:chgData name="Vera Castaldi Elsi del Carmen" userId="5e53f713-3cf2-47e1-8f4a-7dffeb42806c" providerId="ADAL" clId="{3B328437-6CBA-4EEF-9AC4-1E3603FF0DA7}" dt="2024-04-12T22:22:57.900" v="604"/>
          <ac:spMkLst>
            <pc:docMk/>
            <pc:sldMk cId="559839036" sldId="2146850977"/>
            <ac:spMk id="3" creationId="{0376F9A5-6DC2-78AB-FD41-58E504FD0D57}"/>
          </ac:spMkLst>
        </pc:spChg>
      </pc:sldChg>
      <pc:sldChg chg="addSp delSp modSp mod">
        <pc:chgData name="Vera Castaldi Elsi del Carmen" userId="5e53f713-3cf2-47e1-8f4a-7dffeb42806c" providerId="ADAL" clId="{3B328437-6CBA-4EEF-9AC4-1E3603FF0DA7}" dt="2024-04-16T23:17:14.101" v="1054" actId="1076"/>
        <pc:sldMkLst>
          <pc:docMk/>
          <pc:sldMk cId="2056911349" sldId="2146850977"/>
        </pc:sldMkLst>
        <pc:spChg chg="add mod">
          <ac:chgData name="Vera Castaldi Elsi del Carmen" userId="5e53f713-3cf2-47e1-8f4a-7dffeb42806c" providerId="ADAL" clId="{3B328437-6CBA-4EEF-9AC4-1E3603FF0DA7}" dt="2024-04-16T23:17:14.101" v="1054" actId="1076"/>
          <ac:spMkLst>
            <pc:docMk/>
            <pc:sldMk cId="2056911349" sldId="2146850977"/>
            <ac:spMk id="3" creationId="{20AE0BD5-27D6-7B79-B5DC-3DE2FA2F3A6B}"/>
          </ac:spMkLst>
        </pc:spChg>
        <pc:spChg chg="mod">
          <ac:chgData name="Vera Castaldi Elsi del Carmen" userId="5e53f713-3cf2-47e1-8f4a-7dffeb42806c" providerId="ADAL" clId="{3B328437-6CBA-4EEF-9AC4-1E3603FF0DA7}" dt="2024-04-12T23:05:45.562" v="669" actId="113"/>
          <ac:spMkLst>
            <pc:docMk/>
            <pc:sldMk cId="2056911349" sldId="2146850977"/>
            <ac:spMk id="27" creationId="{0239EB5E-3A8E-698D-76CD-FEDEEAF128DA}"/>
          </ac:spMkLst>
        </pc:spChg>
        <pc:spChg chg="mod">
          <ac:chgData name="Vera Castaldi Elsi del Carmen" userId="5e53f713-3cf2-47e1-8f4a-7dffeb42806c" providerId="ADAL" clId="{3B328437-6CBA-4EEF-9AC4-1E3603FF0DA7}" dt="2024-04-12T23:05:45.562" v="669" actId="113"/>
          <ac:spMkLst>
            <pc:docMk/>
            <pc:sldMk cId="2056911349" sldId="2146850977"/>
            <ac:spMk id="28" creationId="{EEB7F7BB-0D69-D43F-79ED-7F9D27CCE76D}"/>
          </ac:spMkLst>
        </pc:spChg>
        <pc:spChg chg="mod">
          <ac:chgData name="Vera Castaldi Elsi del Carmen" userId="5e53f713-3cf2-47e1-8f4a-7dffeb42806c" providerId="ADAL" clId="{3B328437-6CBA-4EEF-9AC4-1E3603FF0DA7}" dt="2024-04-12T23:05:45.562" v="669" actId="113"/>
          <ac:spMkLst>
            <pc:docMk/>
            <pc:sldMk cId="2056911349" sldId="2146850977"/>
            <ac:spMk id="29" creationId="{B445DD26-178A-D9E7-4E3A-2C0145418EE9}"/>
          </ac:spMkLst>
        </pc:spChg>
        <pc:spChg chg="mod">
          <ac:chgData name="Vera Castaldi Elsi del Carmen" userId="5e53f713-3cf2-47e1-8f4a-7dffeb42806c" providerId="ADAL" clId="{3B328437-6CBA-4EEF-9AC4-1E3603FF0DA7}" dt="2024-04-12T23:05:45.562" v="669" actId="113"/>
          <ac:spMkLst>
            <pc:docMk/>
            <pc:sldMk cId="2056911349" sldId="2146850977"/>
            <ac:spMk id="30" creationId="{50127385-5825-823C-0150-3FFA3C533CC7}"/>
          </ac:spMkLst>
        </pc:spChg>
        <pc:spChg chg="del">
          <ac:chgData name="Vera Castaldi Elsi del Carmen" userId="5e53f713-3cf2-47e1-8f4a-7dffeb42806c" providerId="ADAL" clId="{3B328437-6CBA-4EEF-9AC4-1E3603FF0DA7}" dt="2024-04-16T23:17:10.519" v="1052" actId="478"/>
          <ac:spMkLst>
            <pc:docMk/>
            <pc:sldMk cId="2056911349" sldId="2146850977"/>
            <ac:spMk id="32" creationId="{9CD0B263-A358-E686-3EB5-CC34734E3D40}"/>
          </ac:spMkLst>
        </pc:spChg>
        <pc:grpChg chg="mod">
          <ac:chgData name="Vera Castaldi Elsi del Carmen" userId="5e53f713-3cf2-47e1-8f4a-7dffeb42806c" providerId="ADAL" clId="{3B328437-6CBA-4EEF-9AC4-1E3603FF0DA7}" dt="2024-04-12T23:05:44.152" v="668" actId="1076"/>
          <ac:grpSpMkLst>
            <pc:docMk/>
            <pc:sldMk cId="2056911349" sldId="2146850977"/>
            <ac:grpSpMk id="24" creationId="{C2C5EB42-E286-BD31-D415-0FE5B4857038}"/>
          </ac:grpSpMkLst>
        </pc:grpChg>
      </pc:sldChg>
      <pc:sldChg chg="new del">
        <pc:chgData name="Vera Castaldi Elsi del Carmen" userId="5e53f713-3cf2-47e1-8f4a-7dffeb42806c" providerId="ADAL" clId="{3B328437-6CBA-4EEF-9AC4-1E3603FF0DA7}" dt="2024-04-12T22:14:41.277" v="561" actId="47"/>
        <pc:sldMkLst>
          <pc:docMk/>
          <pc:sldMk cId="3979143088" sldId="2146850977"/>
        </pc:sldMkLst>
      </pc:sldChg>
      <pc:sldChg chg="modSp del mod">
        <pc:chgData name="Vera Castaldi Elsi del Carmen" userId="5e53f713-3cf2-47e1-8f4a-7dffeb42806c" providerId="ADAL" clId="{3B328437-6CBA-4EEF-9AC4-1E3603FF0DA7}" dt="2024-04-12T23:28:17.702" v="757" actId="47"/>
        <pc:sldMkLst>
          <pc:docMk/>
          <pc:sldMk cId="707866738" sldId="2146850980"/>
        </pc:sldMkLst>
        <pc:spChg chg="mod">
          <ac:chgData name="Vera Castaldi Elsi del Carmen" userId="5e53f713-3cf2-47e1-8f4a-7dffeb42806c" providerId="ADAL" clId="{3B328437-6CBA-4EEF-9AC4-1E3603FF0DA7}" dt="2024-04-12T23:05:35.538" v="667" actId="113"/>
          <ac:spMkLst>
            <pc:docMk/>
            <pc:sldMk cId="707866738" sldId="2146850980"/>
            <ac:spMk id="40" creationId="{8A87B313-9854-646B-B3D0-7FCD29FAC0F5}"/>
          </ac:spMkLst>
        </pc:spChg>
        <pc:spChg chg="mod">
          <ac:chgData name="Vera Castaldi Elsi del Carmen" userId="5e53f713-3cf2-47e1-8f4a-7dffeb42806c" providerId="ADAL" clId="{3B328437-6CBA-4EEF-9AC4-1E3603FF0DA7}" dt="2024-04-12T23:05:35.538" v="667" actId="113"/>
          <ac:spMkLst>
            <pc:docMk/>
            <pc:sldMk cId="707866738" sldId="2146850980"/>
            <ac:spMk id="41" creationId="{DC9EFC70-4A6E-2696-A849-D7506206ECFE}"/>
          </ac:spMkLst>
        </pc:spChg>
        <pc:spChg chg="mod">
          <ac:chgData name="Vera Castaldi Elsi del Carmen" userId="5e53f713-3cf2-47e1-8f4a-7dffeb42806c" providerId="ADAL" clId="{3B328437-6CBA-4EEF-9AC4-1E3603FF0DA7}" dt="2024-04-12T23:05:35.538" v="667" actId="113"/>
          <ac:spMkLst>
            <pc:docMk/>
            <pc:sldMk cId="707866738" sldId="2146850980"/>
            <ac:spMk id="42" creationId="{7B89C68A-02B0-12D0-86A0-07221DEF3A8F}"/>
          </ac:spMkLst>
        </pc:spChg>
        <pc:spChg chg="mod">
          <ac:chgData name="Vera Castaldi Elsi del Carmen" userId="5e53f713-3cf2-47e1-8f4a-7dffeb42806c" providerId="ADAL" clId="{3B328437-6CBA-4EEF-9AC4-1E3603FF0DA7}" dt="2024-04-12T23:05:35.538" v="667" actId="113"/>
          <ac:spMkLst>
            <pc:docMk/>
            <pc:sldMk cId="707866738" sldId="2146850980"/>
            <ac:spMk id="43" creationId="{FF3DC721-AEDD-FB27-13E5-B8A0A7A826F8}"/>
          </ac:spMkLst>
        </pc:spChg>
        <pc:grpChg chg="mod">
          <ac:chgData name="Vera Castaldi Elsi del Carmen" userId="5e53f713-3cf2-47e1-8f4a-7dffeb42806c" providerId="ADAL" clId="{3B328437-6CBA-4EEF-9AC4-1E3603FF0DA7}" dt="2024-04-12T23:05:34.118" v="666" actId="1076"/>
          <ac:grpSpMkLst>
            <pc:docMk/>
            <pc:sldMk cId="707866738" sldId="2146850980"/>
            <ac:grpSpMk id="37" creationId="{3A257CE7-F269-EFFA-E227-53407EBDBB42}"/>
          </ac:grpSpMkLst>
        </pc:grpChg>
      </pc:sldChg>
      <pc:sldChg chg="del">
        <pc:chgData name="Vera Castaldi Elsi del Carmen" userId="5e53f713-3cf2-47e1-8f4a-7dffeb42806c" providerId="ADAL" clId="{3B328437-6CBA-4EEF-9AC4-1E3603FF0DA7}" dt="2024-04-12T23:28:17.702" v="757" actId="47"/>
        <pc:sldMkLst>
          <pc:docMk/>
          <pc:sldMk cId="2674025495" sldId="2146850981"/>
        </pc:sldMkLst>
      </pc:sldChg>
      <pc:sldChg chg="del">
        <pc:chgData name="Vera Castaldi Elsi del Carmen" userId="5e53f713-3cf2-47e1-8f4a-7dffeb42806c" providerId="ADAL" clId="{3B328437-6CBA-4EEF-9AC4-1E3603FF0DA7}" dt="2024-04-12T23:28:17.702" v="757" actId="47"/>
        <pc:sldMkLst>
          <pc:docMk/>
          <pc:sldMk cId="579667239" sldId="2146850982"/>
        </pc:sldMkLst>
      </pc:sldChg>
      <pc:sldChg chg="addSp delSp modSp mod ord">
        <pc:chgData name="Vera Castaldi Elsi del Carmen" userId="5e53f713-3cf2-47e1-8f4a-7dffeb42806c" providerId="ADAL" clId="{3B328437-6CBA-4EEF-9AC4-1E3603FF0DA7}" dt="2024-04-16T23:16:56.756" v="1048" actId="1076"/>
        <pc:sldMkLst>
          <pc:docMk/>
          <pc:sldMk cId="709555434" sldId="2146850983"/>
        </pc:sldMkLst>
        <pc:spChg chg="add mod">
          <ac:chgData name="Vera Castaldi Elsi del Carmen" userId="5e53f713-3cf2-47e1-8f4a-7dffeb42806c" providerId="ADAL" clId="{3B328437-6CBA-4EEF-9AC4-1E3603FF0DA7}" dt="2024-04-16T23:16:48.071" v="1045" actId="1076"/>
          <ac:spMkLst>
            <pc:docMk/>
            <pc:sldMk cId="709555434" sldId="2146850983"/>
            <ac:spMk id="8" creationId="{C94136F0-611A-FB9D-15F0-C26053996E32}"/>
          </ac:spMkLst>
        </pc:spChg>
        <pc:spChg chg="mod">
          <ac:chgData name="Vera Castaldi Elsi del Carmen" userId="5e53f713-3cf2-47e1-8f4a-7dffeb42806c" providerId="ADAL" clId="{3B328437-6CBA-4EEF-9AC4-1E3603FF0DA7}" dt="2024-04-12T23:06:06.696" v="673" actId="113"/>
          <ac:spMkLst>
            <pc:docMk/>
            <pc:sldMk cId="709555434" sldId="2146850983"/>
            <ac:spMk id="11" creationId="{881F2DD4-E2A2-C16A-CDF9-B7109E3AD5F3}"/>
          </ac:spMkLst>
        </pc:spChg>
        <pc:spChg chg="mod">
          <ac:chgData name="Vera Castaldi Elsi del Carmen" userId="5e53f713-3cf2-47e1-8f4a-7dffeb42806c" providerId="ADAL" clId="{3B328437-6CBA-4EEF-9AC4-1E3603FF0DA7}" dt="2024-04-12T23:06:06.696" v="673" actId="113"/>
          <ac:spMkLst>
            <pc:docMk/>
            <pc:sldMk cId="709555434" sldId="2146850983"/>
            <ac:spMk id="12" creationId="{C5D72DC7-2951-3263-D50C-A00EE6C6E6D4}"/>
          </ac:spMkLst>
        </pc:spChg>
        <pc:spChg chg="mod">
          <ac:chgData name="Vera Castaldi Elsi del Carmen" userId="5e53f713-3cf2-47e1-8f4a-7dffeb42806c" providerId="ADAL" clId="{3B328437-6CBA-4EEF-9AC4-1E3603FF0DA7}" dt="2024-04-12T23:06:06.696" v="673" actId="113"/>
          <ac:spMkLst>
            <pc:docMk/>
            <pc:sldMk cId="709555434" sldId="2146850983"/>
            <ac:spMk id="13" creationId="{40AE96C5-06BF-798A-72F7-E53D11BADD1C}"/>
          </ac:spMkLst>
        </pc:spChg>
        <pc:spChg chg="mod">
          <ac:chgData name="Vera Castaldi Elsi del Carmen" userId="5e53f713-3cf2-47e1-8f4a-7dffeb42806c" providerId="ADAL" clId="{3B328437-6CBA-4EEF-9AC4-1E3603FF0DA7}" dt="2024-04-12T23:06:06.696" v="673" actId="113"/>
          <ac:spMkLst>
            <pc:docMk/>
            <pc:sldMk cId="709555434" sldId="2146850983"/>
            <ac:spMk id="14" creationId="{76FC7B06-B51E-E31C-1C55-24DD74BC7E77}"/>
          </ac:spMkLst>
        </pc:spChg>
        <pc:spChg chg="mod">
          <ac:chgData name="Vera Castaldi Elsi del Carmen" userId="5e53f713-3cf2-47e1-8f4a-7dffeb42806c" providerId="ADAL" clId="{3B328437-6CBA-4EEF-9AC4-1E3603FF0DA7}" dt="2024-04-12T23:06:19.307" v="677" actId="113"/>
          <ac:spMkLst>
            <pc:docMk/>
            <pc:sldMk cId="709555434" sldId="2146850983"/>
            <ac:spMk id="20" creationId="{35762E97-5FD5-CAD9-2B06-98D625A98A49}"/>
          </ac:spMkLst>
        </pc:spChg>
        <pc:spChg chg="mod">
          <ac:chgData name="Vera Castaldi Elsi del Carmen" userId="5e53f713-3cf2-47e1-8f4a-7dffeb42806c" providerId="ADAL" clId="{3B328437-6CBA-4EEF-9AC4-1E3603FF0DA7}" dt="2024-04-12T23:06:19.307" v="677" actId="113"/>
          <ac:spMkLst>
            <pc:docMk/>
            <pc:sldMk cId="709555434" sldId="2146850983"/>
            <ac:spMk id="21" creationId="{418428C3-D143-29CF-B19C-5951C72825A2}"/>
          </ac:spMkLst>
        </pc:spChg>
        <pc:spChg chg="mod">
          <ac:chgData name="Vera Castaldi Elsi del Carmen" userId="5e53f713-3cf2-47e1-8f4a-7dffeb42806c" providerId="ADAL" clId="{3B328437-6CBA-4EEF-9AC4-1E3603FF0DA7}" dt="2024-04-12T23:06:19.307" v="677" actId="113"/>
          <ac:spMkLst>
            <pc:docMk/>
            <pc:sldMk cId="709555434" sldId="2146850983"/>
            <ac:spMk id="22" creationId="{5B3A0548-8952-0A2C-1F44-88EEBBE1962B}"/>
          </ac:spMkLst>
        </pc:spChg>
        <pc:spChg chg="mod">
          <ac:chgData name="Vera Castaldi Elsi del Carmen" userId="5e53f713-3cf2-47e1-8f4a-7dffeb42806c" providerId="ADAL" clId="{3B328437-6CBA-4EEF-9AC4-1E3603FF0DA7}" dt="2024-04-12T23:06:19.307" v="677" actId="113"/>
          <ac:spMkLst>
            <pc:docMk/>
            <pc:sldMk cId="709555434" sldId="2146850983"/>
            <ac:spMk id="23" creationId="{11E3B279-FFAE-3B53-2112-A649EACE71A8}"/>
          </ac:spMkLst>
        </pc:spChg>
        <pc:spChg chg="mod">
          <ac:chgData name="Vera Castaldi Elsi del Carmen" userId="5e53f713-3cf2-47e1-8f4a-7dffeb42806c" providerId="ADAL" clId="{3B328437-6CBA-4EEF-9AC4-1E3603FF0DA7}" dt="2024-04-12T23:06:04.246" v="672" actId="1076"/>
          <ac:spMkLst>
            <pc:docMk/>
            <pc:sldMk cId="709555434" sldId="2146850983"/>
            <ac:spMk id="24" creationId="{22FEBD74-EE48-6C19-3DAE-0D260E6CA90A}"/>
          </ac:spMkLst>
        </pc:spChg>
        <pc:spChg chg="mod">
          <ac:chgData name="Vera Castaldi Elsi del Carmen" userId="5e53f713-3cf2-47e1-8f4a-7dffeb42806c" providerId="ADAL" clId="{3B328437-6CBA-4EEF-9AC4-1E3603FF0DA7}" dt="2024-04-12T23:06:25.002" v="679" actId="1076"/>
          <ac:spMkLst>
            <pc:docMk/>
            <pc:sldMk cId="709555434" sldId="2146850983"/>
            <ac:spMk id="25" creationId="{0A98FDDE-2171-F5AC-A81D-904BAC3C235F}"/>
          </ac:spMkLst>
        </pc:spChg>
        <pc:spChg chg="del mod">
          <ac:chgData name="Vera Castaldi Elsi del Carmen" userId="5e53f713-3cf2-47e1-8f4a-7dffeb42806c" providerId="ADAL" clId="{3B328437-6CBA-4EEF-9AC4-1E3603FF0DA7}" dt="2024-04-16T23:16:41.423" v="1043" actId="478"/>
          <ac:spMkLst>
            <pc:docMk/>
            <pc:sldMk cId="709555434" sldId="2146850983"/>
            <ac:spMk id="26" creationId="{22C65775-1B0A-06DB-C801-63E167D054A5}"/>
          </ac:spMkLst>
        </pc:spChg>
        <pc:spChg chg="del">
          <ac:chgData name="Vera Castaldi Elsi del Carmen" userId="5e53f713-3cf2-47e1-8f4a-7dffeb42806c" providerId="ADAL" clId="{3B328437-6CBA-4EEF-9AC4-1E3603FF0DA7}" dt="2024-04-16T23:16:51.111" v="1046" actId="478"/>
          <ac:spMkLst>
            <pc:docMk/>
            <pc:sldMk cId="709555434" sldId="2146850983"/>
            <ac:spMk id="28" creationId="{254E65B1-4CF9-0800-0DC0-D9B4D7F1A58D}"/>
          </ac:spMkLst>
        </pc:spChg>
        <pc:spChg chg="mod">
          <ac:chgData name="Vera Castaldi Elsi del Carmen" userId="5e53f713-3cf2-47e1-8f4a-7dffeb42806c" providerId="ADAL" clId="{3B328437-6CBA-4EEF-9AC4-1E3603FF0DA7}" dt="2024-04-12T23:05:59.147" v="670" actId="1076"/>
          <ac:spMkLst>
            <pc:docMk/>
            <pc:sldMk cId="709555434" sldId="2146850983"/>
            <ac:spMk id="31" creationId="{A89A4B28-CAF5-AC3A-8BDE-5F8D41C7129C}"/>
          </ac:spMkLst>
        </pc:spChg>
        <pc:spChg chg="mod">
          <ac:chgData name="Vera Castaldi Elsi del Carmen" userId="5e53f713-3cf2-47e1-8f4a-7dffeb42806c" providerId="ADAL" clId="{3B328437-6CBA-4EEF-9AC4-1E3603FF0DA7}" dt="2024-04-12T23:06:14.170" v="675" actId="1076"/>
          <ac:spMkLst>
            <pc:docMk/>
            <pc:sldMk cId="709555434" sldId="2146850983"/>
            <ac:spMk id="32" creationId="{0178A5F1-A16A-7C0E-906D-722450E1429C}"/>
          </ac:spMkLst>
        </pc:spChg>
        <pc:spChg chg="add mod">
          <ac:chgData name="Vera Castaldi Elsi del Carmen" userId="5e53f713-3cf2-47e1-8f4a-7dffeb42806c" providerId="ADAL" clId="{3B328437-6CBA-4EEF-9AC4-1E3603FF0DA7}" dt="2024-04-16T23:16:56.756" v="1048" actId="1076"/>
          <ac:spMkLst>
            <pc:docMk/>
            <pc:sldMk cId="709555434" sldId="2146850983"/>
            <ac:spMk id="34" creationId="{3FFEB4AB-C639-0B12-A820-BBBF662C83AB}"/>
          </ac:spMkLst>
        </pc:spChg>
        <pc:grpChg chg="mod">
          <ac:chgData name="Vera Castaldi Elsi del Carmen" userId="5e53f713-3cf2-47e1-8f4a-7dffeb42806c" providerId="ADAL" clId="{3B328437-6CBA-4EEF-9AC4-1E3603FF0DA7}" dt="2024-04-12T23:06:08.596" v="674" actId="14100"/>
          <ac:grpSpMkLst>
            <pc:docMk/>
            <pc:sldMk cId="709555434" sldId="2146850983"/>
            <ac:grpSpMk id="7" creationId="{A1488152-8704-CCDB-1993-675946B8E5AA}"/>
          </ac:grpSpMkLst>
        </pc:grpChg>
        <pc:grpChg chg="mod">
          <ac:chgData name="Vera Castaldi Elsi del Carmen" userId="5e53f713-3cf2-47e1-8f4a-7dffeb42806c" providerId="ADAL" clId="{3B328437-6CBA-4EEF-9AC4-1E3603FF0DA7}" dt="2024-04-12T23:06:20.856" v="678" actId="14100"/>
          <ac:grpSpMkLst>
            <pc:docMk/>
            <pc:sldMk cId="709555434" sldId="2146850983"/>
            <ac:grpSpMk id="17" creationId="{3129D724-E3FA-AA36-ACD0-F42016F4595E}"/>
          </ac:grpSpMkLst>
        </pc:grpChg>
        <pc:graphicFrameChg chg="mod">
          <ac:chgData name="Vera Castaldi Elsi del Carmen" userId="5e53f713-3cf2-47e1-8f4a-7dffeb42806c" providerId="ADAL" clId="{3B328437-6CBA-4EEF-9AC4-1E3603FF0DA7}" dt="2024-04-12T23:05:59.147" v="670" actId="1076"/>
          <ac:graphicFrameMkLst>
            <pc:docMk/>
            <pc:sldMk cId="709555434" sldId="2146850983"/>
            <ac:graphicFrameMk id="15" creationId="{B0A00A85-EC1A-85A1-FB45-DA8AD4631C39}"/>
          </ac:graphicFrameMkLst>
        </pc:graphicFrameChg>
        <pc:graphicFrameChg chg="mod">
          <ac:chgData name="Vera Castaldi Elsi del Carmen" userId="5e53f713-3cf2-47e1-8f4a-7dffeb42806c" providerId="ADAL" clId="{3B328437-6CBA-4EEF-9AC4-1E3603FF0DA7}" dt="2024-04-12T23:06:14.170" v="675" actId="1076"/>
          <ac:graphicFrameMkLst>
            <pc:docMk/>
            <pc:sldMk cId="709555434" sldId="2146850983"/>
            <ac:graphicFrameMk id="16" creationId="{D82B67E3-BF7A-1F76-3087-86ED5A3D089E}"/>
          </ac:graphicFrameMkLst>
        </pc:graphicFrameChg>
      </pc:sldChg>
      <pc:sldChg chg="addSp delSp modSp new mod">
        <pc:chgData name="Vera Castaldi Elsi del Carmen" userId="5e53f713-3cf2-47e1-8f4a-7dffeb42806c" providerId="ADAL" clId="{3B328437-6CBA-4EEF-9AC4-1E3603FF0DA7}" dt="2024-04-16T19:25:57.830" v="903" actId="20577"/>
        <pc:sldMkLst>
          <pc:docMk/>
          <pc:sldMk cId="524467650" sldId="2146850984"/>
        </pc:sldMkLst>
        <pc:spChg chg="del">
          <ac:chgData name="Vera Castaldi Elsi del Carmen" userId="5e53f713-3cf2-47e1-8f4a-7dffeb42806c" providerId="ADAL" clId="{3B328437-6CBA-4EEF-9AC4-1E3603FF0DA7}" dt="2024-04-12T23:14:07.530" v="683" actId="478"/>
          <ac:spMkLst>
            <pc:docMk/>
            <pc:sldMk cId="524467650" sldId="2146850984"/>
            <ac:spMk id="2" creationId="{97FBB60F-3908-3B08-FAF3-D441AC2552B6}"/>
          </ac:spMkLst>
        </pc:spChg>
        <pc:spChg chg="add mod">
          <ac:chgData name="Vera Castaldi Elsi del Carmen" userId="5e53f713-3cf2-47e1-8f4a-7dffeb42806c" providerId="ADAL" clId="{3B328437-6CBA-4EEF-9AC4-1E3603FF0DA7}" dt="2024-04-16T19:25:57.830" v="903" actId="20577"/>
          <ac:spMkLst>
            <pc:docMk/>
            <pc:sldMk cId="524467650" sldId="2146850984"/>
            <ac:spMk id="3" creationId="{B9317F05-A886-1841-A0F5-3E6D4EAB3E80}"/>
          </ac:spMkLst>
        </pc:spChg>
        <pc:spChg chg="add del mod">
          <ac:chgData name="Vera Castaldi Elsi del Carmen" userId="5e53f713-3cf2-47e1-8f4a-7dffeb42806c" providerId="ADAL" clId="{3B328437-6CBA-4EEF-9AC4-1E3603FF0DA7}" dt="2024-04-16T19:25:17.342" v="892" actId="478"/>
          <ac:spMkLst>
            <pc:docMk/>
            <pc:sldMk cId="524467650" sldId="2146850984"/>
            <ac:spMk id="4" creationId="{9B36E271-153F-BB15-4E12-34D765E3A465}"/>
          </ac:spMkLst>
        </pc:spChg>
        <pc:spChg chg="add mod">
          <ac:chgData name="Vera Castaldi Elsi del Carmen" userId="5e53f713-3cf2-47e1-8f4a-7dffeb42806c" providerId="ADAL" clId="{3B328437-6CBA-4EEF-9AC4-1E3603FF0DA7}" dt="2024-04-16T19:25:24.515" v="893"/>
          <ac:spMkLst>
            <pc:docMk/>
            <pc:sldMk cId="524467650" sldId="2146850984"/>
            <ac:spMk id="6" creationId="{DDE75476-71F5-CDA8-A343-E0069E000006}"/>
          </ac:spMkLst>
        </pc:spChg>
        <pc:graphicFrameChg chg="add mod">
          <ac:chgData name="Vera Castaldi Elsi del Carmen" userId="5e53f713-3cf2-47e1-8f4a-7dffeb42806c" providerId="ADAL" clId="{3B328437-6CBA-4EEF-9AC4-1E3603FF0DA7}" dt="2024-04-16T19:25:13.473" v="891" actId="1076"/>
          <ac:graphicFrameMkLst>
            <pc:docMk/>
            <pc:sldMk cId="524467650" sldId="2146850984"/>
            <ac:graphicFrameMk id="2" creationId="{57A51F26-25DA-860A-70CD-CCB0651EE01E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19:25:24.515" v="893"/>
          <ac:picMkLst>
            <pc:docMk/>
            <pc:sldMk cId="524467650" sldId="2146850984"/>
            <ac:picMk id="5" creationId="{14E66CAF-2759-AE3F-365B-F3F90CF5FAC2}"/>
          </ac:picMkLst>
        </pc:picChg>
      </pc:sldChg>
      <pc:sldChg chg="addSp modSp mod ord">
        <pc:chgData name="Vera Castaldi Elsi del Carmen" userId="5e53f713-3cf2-47e1-8f4a-7dffeb42806c" providerId="ADAL" clId="{3B328437-6CBA-4EEF-9AC4-1E3603FF0DA7}" dt="2024-04-16T23:23:30.739" v="1059" actId="20577"/>
        <pc:sldMkLst>
          <pc:docMk/>
          <pc:sldMk cId="2561608206" sldId="2146850985"/>
        </pc:sldMkLst>
        <pc:spChg chg="mod">
          <ac:chgData name="Vera Castaldi Elsi del Carmen" userId="5e53f713-3cf2-47e1-8f4a-7dffeb42806c" providerId="ADAL" clId="{3B328437-6CBA-4EEF-9AC4-1E3603FF0DA7}" dt="2024-04-16T23:23:30.739" v="1059" actId="20577"/>
          <ac:spMkLst>
            <pc:docMk/>
            <pc:sldMk cId="2561608206" sldId="2146850985"/>
            <ac:spMk id="3" creationId="{B9317F05-A886-1841-A0F5-3E6D4EAB3E80}"/>
          </ac:spMkLst>
        </pc:spChg>
        <pc:graphicFrameChg chg="add mod modGraphic">
          <ac:chgData name="Vera Castaldi Elsi del Carmen" userId="5e53f713-3cf2-47e1-8f4a-7dffeb42806c" providerId="ADAL" clId="{3B328437-6CBA-4EEF-9AC4-1E3603FF0DA7}" dt="2024-04-16T23:23:15.505" v="1058" actId="1076"/>
          <ac:graphicFrameMkLst>
            <pc:docMk/>
            <pc:sldMk cId="2561608206" sldId="2146850985"/>
            <ac:graphicFrameMk id="2" creationId="{A493EFC1-2D8B-5568-482C-5A9AAE518EC9}"/>
          </ac:graphicFrameMkLst>
        </pc:graphicFrameChg>
      </pc:sldChg>
      <pc:sldChg chg="addSp delSp modSp new mod ord">
        <pc:chgData name="Vera Castaldi Elsi del Carmen" userId="5e53f713-3cf2-47e1-8f4a-7dffeb42806c" providerId="ADAL" clId="{3B328437-6CBA-4EEF-9AC4-1E3603FF0DA7}" dt="2024-04-16T22:26:56.017" v="988" actId="20578"/>
        <pc:sldMkLst>
          <pc:docMk/>
          <pc:sldMk cId="4197115732" sldId="2146850986"/>
        </pc:sldMkLst>
        <pc:spChg chg="del">
          <ac:chgData name="Vera Castaldi Elsi del Carmen" userId="5e53f713-3cf2-47e1-8f4a-7dffeb42806c" providerId="ADAL" clId="{3B328437-6CBA-4EEF-9AC4-1E3603FF0DA7}" dt="2024-04-12T23:25:22.897" v="756" actId="478"/>
          <ac:spMkLst>
            <pc:docMk/>
            <pc:sldMk cId="4197115732" sldId="2146850986"/>
            <ac:spMk id="2" creationId="{9C61D247-D174-E673-233C-BD12B99F5D9C}"/>
          </ac:spMkLst>
        </pc:spChg>
        <pc:spChg chg="add mod">
          <ac:chgData name="Vera Castaldi Elsi del Carmen" userId="5e53f713-3cf2-47e1-8f4a-7dffeb42806c" providerId="ADAL" clId="{3B328437-6CBA-4EEF-9AC4-1E3603FF0DA7}" dt="2024-04-12T23:39:00.115" v="817"/>
          <ac:spMkLst>
            <pc:docMk/>
            <pc:sldMk cId="4197115732" sldId="2146850986"/>
            <ac:spMk id="3" creationId="{9A2FE275-552B-31B9-E83A-2C5ED6800724}"/>
          </ac:spMkLst>
        </pc:spChg>
      </pc:sldChg>
      <pc:sldChg chg="addSp delSp modSp mod">
        <pc:chgData name="Vera Castaldi Elsi del Carmen" userId="5e53f713-3cf2-47e1-8f4a-7dffeb42806c" providerId="ADAL" clId="{3B328437-6CBA-4EEF-9AC4-1E3603FF0DA7}" dt="2024-04-16T23:17:06.055" v="1051" actId="1076"/>
        <pc:sldMkLst>
          <pc:docMk/>
          <pc:sldMk cId="707866738" sldId="2146850987"/>
        </pc:sldMkLst>
        <pc:spChg chg="add mod">
          <ac:chgData name="Vera Castaldi Elsi del Carmen" userId="5e53f713-3cf2-47e1-8f4a-7dffeb42806c" providerId="ADAL" clId="{3B328437-6CBA-4EEF-9AC4-1E3603FF0DA7}" dt="2024-04-16T23:17:06.055" v="1051" actId="1076"/>
          <ac:spMkLst>
            <pc:docMk/>
            <pc:sldMk cId="707866738" sldId="2146850987"/>
            <ac:spMk id="6" creationId="{DBC766BF-85F5-1A47-8CBF-ACEC1DA31FF7}"/>
          </ac:spMkLst>
        </pc:spChg>
        <pc:spChg chg="mod">
          <ac:chgData name="Vera Castaldi Elsi del Carmen" userId="5e53f713-3cf2-47e1-8f4a-7dffeb42806c" providerId="ADAL" clId="{3B328437-6CBA-4EEF-9AC4-1E3603FF0DA7}" dt="2024-04-12T23:28:25.907" v="759" actId="113"/>
          <ac:spMkLst>
            <pc:docMk/>
            <pc:sldMk cId="707866738" sldId="2146850987"/>
            <ac:spMk id="40" creationId="{8A87B313-9854-646B-B3D0-7FCD29FAC0F5}"/>
          </ac:spMkLst>
        </pc:spChg>
        <pc:spChg chg="mod">
          <ac:chgData name="Vera Castaldi Elsi del Carmen" userId="5e53f713-3cf2-47e1-8f4a-7dffeb42806c" providerId="ADAL" clId="{3B328437-6CBA-4EEF-9AC4-1E3603FF0DA7}" dt="2024-04-12T23:28:25.907" v="759" actId="113"/>
          <ac:spMkLst>
            <pc:docMk/>
            <pc:sldMk cId="707866738" sldId="2146850987"/>
            <ac:spMk id="41" creationId="{DC9EFC70-4A6E-2696-A849-D7506206ECFE}"/>
          </ac:spMkLst>
        </pc:spChg>
        <pc:spChg chg="mod">
          <ac:chgData name="Vera Castaldi Elsi del Carmen" userId="5e53f713-3cf2-47e1-8f4a-7dffeb42806c" providerId="ADAL" clId="{3B328437-6CBA-4EEF-9AC4-1E3603FF0DA7}" dt="2024-04-12T23:28:25.907" v="759" actId="113"/>
          <ac:spMkLst>
            <pc:docMk/>
            <pc:sldMk cId="707866738" sldId="2146850987"/>
            <ac:spMk id="42" creationId="{7B89C68A-02B0-12D0-86A0-07221DEF3A8F}"/>
          </ac:spMkLst>
        </pc:spChg>
        <pc:spChg chg="mod">
          <ac:chgData name="Vera Castaldi Elsi del Carmen" userId="5e53f713-3cf2-47e1-8f4a-7dffeb42806c" providerId="ADAL" clId="{3B328437-6CBA-4EEF-9AC4-1E3603FF0DA7}" dt="2024-04-12T23:28:25.907" v="759" actId="113"/>
          <ac:spMkLst>
            <pc:docMk/>
            <pc:sldMk cId="707866738" sldId="2146850987"/>
            <ac:spMk id="43" creationId="{FF3DC721-AEDD-FB27-13E5-B8A0A7A826F8}"/>
          </ac:spMkLst>
        </pc:spChg>
        <pc:spChg chg="del">
          <ac:chgData name="Vera Castaldi Elsi del Carmen" userId="5e53f713-3cf2-47e1-8f4a-7dffeb42806c" providerId="ADAL" clId="{3B328437-6CBA-4EEF-9AC4-1E3603FF0DA7}" dt="2024-04-16T23:17:01.970" v="1049" actId="478"/>
          <ac:spMkLst>
            <pc:docMk/>
            <pc:sldMk cId="707866738" sldId="2146850987"/>
            <ac:spMk id="45" creationId="{5F5E8878-87F8-F213-0775-010FF42BAB63}"/>
          </ac:spMkLst>
        </pc:spChg>
        <pc:grpChg chg="mod">
          <ac:chgData name="Vera Castaldi Elsi del Carmen" userId="5e53f713-3cf2-47e1-8f4a-7dffeb42806c" providerId="ADAL" clId="{3B328437-6CBA-4EEF-9AC4-1E3603FF0DA7}" dt="2024-04-12T23:28:24.788" v="758" actId="1076"/>
          <ac:grpSpMkLst>
            <pc:docMk/>
            <pc:sldMk cId="707866738" sldId="2146850987"/>
            <ac:grpSpMk id="37" creationId="{3A257CE7-F269-EFFA-E227-53407EBDBB42}"/>
          </ac:grpSpMkLst>
        </pc:grpChg>
      </pc:sldChg>
      <pc:sldChg chg="new del">
        <pc:chgData name="Vera Castaldi Elsi del Carmen" userId="5e53f713-3cf2-47e1-8f4a-7dffeb42806c" providerId="ADAL" clId="{3B328437-6CBA-4EEF-9AC4-1E3603FF0DA7}" dt="2024-04-12T23:39:06.921" v="819" actId="47"/>
        <pc:sldMkLst>
          <pc:docMk/>
          <pc:sldMk cId="670651392" sldId="2146850990"/>
        </pc:sldMkLst>
      </pc:sldChg>
      <pc:sldChg chg="modSp mod">
        <pc:chgData name="Vera Castaldi Elsi del Carmen" userId="5e53f713-3cf2-47e1-8f4a-7dffeb42806c" providerId="ADAL" clId="{3B328437-6CBA-4EEF-9AC4-1E3603FF0DA7}" dt="2024-04-12T23:39:17.269" v="820"/>
        <pc:sldMkLst>
          <pc:docMk/>
          <pc:sldMk cId="2233656712" sldId="2146850990"/>
        </pc:sldMkLst>
        <pc:spChg chg="mod">
          <ac:chgData name="Vera Castaldi Elsi del Carmen" userId="5e53f713-3cf2-47e1-8f4a-7dffeb42806c" providerId="ADAL" clId="{3B328437-6CBA-4EEF-9AC4-1E3603FF0DA7}" dt="2024-04-12T23:39:17.269" v="820"/>
          <ac:spMkLst>
            <pc:docMk/>
            <pc:sldMk cId="2233656712" sldId="2146850990"/>
            <ac:spMk id="3" creationId="{9A2FE275-552B-31B9-E83A-2C5ED6800724}"/>
          </ac:spMkLst>
        </pc:spChg>
      </pc:sldChg>
      <pc:sldChg chg="addSp modSp add mod">
        <pc:chgData name="Vera Castaldi Elsi del Carmen" userId="5e53f713-3cf2-47e1-8f4a-7dffeb42806c" providerId="ADAL" clId="{3B328437-6CBA-4EEF-9AC4-1E3603FF0DA7}" dt="2024-04-12T23:40:13.072" v="835" actId="20577"/>
        <pc:sldMkLst>
          <pc:docMk/>
          <pc:sldMk cId="3410779349" sldId="2146850991"/>
        </pc:sldMkLst>
        <pc:spChg chg="mod">
          <ac:chgData name="Vera Castaldi Elsi del Carmen" userId="5e53f713-3cf2-47e1-8f4a-7dffeb42806c" providerId="ADAL" clId="{3B328437-6CBA-4EEF-9AC4-1E3603FF0DA7}" dt="2024-04-12T23:40:13.072" v="835" actId="20577"/>
          <ac:spMkLst>
            <pc:docMk/>
            <pc:sldMk cId="3410779349" sldId="2146850991"/>
            <ac:spMk id="3" creationId="{9A2FE275-552B-31B9-E83A-2C5ED6800724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4" creationId="{36607310-1E29-B40E-67BC-D948F03603B0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5" creationId="{6425627B-A2AE-16B3-4168-C25D97BFE878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6" creationId="{A35DD30E-6299-7CCD-17A8-37B478226C02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7" creationId="{D7BB6FC2-CCB5-982F-7BF6-9143FC013A1B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8" creationId="{E789D05F-0853-5D7E-F48F-FF1AB87769FC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9" creationId="{F18CA749-F50B-768F-EC18-49B21257B81B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1" creationId="{561AF620-C6AF-692E-35C6-E32E13EC9E7F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2" creationId="{F4A8839D-B0F1-A890-4971-EB7500BCE227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3" creationId="{5831E40A-A740-3C84-197C-5DE50661A7CE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4" creationId="{37EED15F-744F-6EB0-C97E-83AC8B06A339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5" creationId="{6A816F10-206C-6055-5661-23AD4E2FA18A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6" creationId="{A148858A-0C99-1CD3-B1AF-6B6B60DDA23D}"/>
          </ac:spMkLst>
        </pc:spChg>
        <pc:spChg chg="add mod">
          <ac:chgData name="Vera Castaldi Elsi del Carmen" userId="5e53f713-3cf2-47e1-8f4a-7dffeb42806c" providerId="ADAL" clId="{3B328437-6CBA-4EEF-9AC4-1E3603FF0DA7}" dt="2024-04-12T23:39:48.726" v="824" actId="1076"/>
          <ac:spMkLst>
            <pc:docMk/>
            <pc:sldMk cId="3410779349" sldId="2146850991"/>
            <ac:spMk id="17" creationId="{4C87A096-D9FB-EAE2-7A8A-2CE01E3B6C08}"/>
          </ac:spMkLst>
        </pc:spChg>
        <pc:graphicFrameChg chg="add mod modGraphic">
          <ac:chgData name="Vera Castaldi Elsi del Carmen" userId="5e53f713-3cf2-47e1-8f4a-7dffeb42806c" providerId="ADAL" clId="{3B328437-6CBA-4EEF-9AC4-1E3603FF0DA7}" dt="2024-04-12T23:39:57.334" v="826" actId="207"/>
          <ac:graphicFrameMkLst>
            <pc:docMk/>
            <pc:sldMk cId="3410779349" sldId="2146850991"/>
            <ac:graphicFrameMk id="2" creationId="{F06BDD24-69C1-0868-1688-CDDB67038D6B}"/>
          </ac:graphicFrameMkLst>
        </pc:graphicFrameChg>
        <pc:graphicFrameChg chg="add mod modGraphic">
          <ac:chgData name="Vera Castaldi Elsi del Carmen" userId="5e53f713-3cf2-47e1-8f4a-7dffeb42806c" providerId="ADAL" clId="{3B328437-6CBA-4EEF-9AC4-1E3603FF0DA7}" dt="2024-04-12T23:39:54.180" v="825" actId="207"/>
          <ac:graphicFrameMkLst>
            <pc:docMk/>
            <pc:sldMk cId="3410779349" sldId="2146850991"/>
            <ac:graphicFrameMk id="10" creationId="{69319D95-B0E3-C1B3-B3CB-B8A64FFE89AD}"/>
          </ac:graphicFrameMkLst>
        </pc:graphicFrameChg>
      </pc:sldChg>
      <pc:sldChg chg="addSp delSp modSp mod">
        <pc:chgData name="Vera Castaldi Elsi del Carmen" userId="5e53f713-3cf2-47e1-8f4a-7dffeb42806c" providerId="ADAL" clId="{3B328437-6CBA-4EEF-9AC4-1E3603FF0DA7}" dt="2024-04-12T23:40:36.070" v="842" actId="207"/>
        <pc:sldMkLst>
          <pc:docMk/>
          <pc:sldMk cId="3047874520" sldId="2146850992"/>
        </pc:sldMkLst>
        <pc:spChg chg="mod">
          <ac:chgData name="Vera Castaldi Elsi del Carmen" userId="5e53f713-3cf2-47e1-8f4a-7dffeb42806c" providerId="ADAL" clId="{3B328437-6CBA-4EEF-9AC4-1E3603FF0DA7}" dt="2024-04-12T23:40:09.074" v="827" actId="20577"/>
          <ac:spMkLst>
            <pc:docMk/>
            <pc:sldMk cId="3047874520" sldId="2146850992"/>
            <ac:spMk id="3" creationId="{9A2FE275-552B-31B9-E83A-2C5ED6800724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4" creationId="{36607310-1E29-B40E-67BC-D948F03603B0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5" creationId="{6425627B-A2AE-16B3-4168-C25D97BFE878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6" creationId="{A35DD30E-6299-7CCD-17A8-37B478226C02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7" creationId="{D7BB6FC2-CCB5-982F-7BF6-9143FC013A1B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8" creationId="{E789D05F-0853-5D7E-F48F-FF1AB87769FC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9" creationId="{F18CA749-F50B-768F-EC18-49B21257B81B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1" creationId="{561AF620-C6AF-692E-35C6-E32E13EC9E7F}"/>
          </ac:spMkLst>
        </pc:spChg>
        <pc:spChg chg="del mod">
          <ac:chgData name="Vera Castaldi Elsi del Carmen" userId="5e53f713-3cf2-47e1-8f4a-7dffeb42806c" providerId="ADAL" clId="{3B328437-6CBA-4EEF-9AC4-1E3603FF0DA7}" dt="2024-04-12T23:40:25.664" v="838" actId="478"/>
          <ac:spMkLst>
            <pc:docMk/>
            <pc:sldMk cId="3047874520" sldId="2146850992"/>
            <ac:spMk id="12" creationId="{F4A8839D-B0F1-A890-4971-EB7500BCE227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3" creationId="{5831E40A-A740-3C84-197C-5DE50661A7CE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4" creationId="{37EED15F-744F-6EB0-C97E-83AC8B06A339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5" creationId="{6A816F10-206C-6055-5661-23AD4E2FA18A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6" creationId="{A148858A-0C99-1CD3-B1AF-6B6B60DDA23D}"/>
          </ac:spMkLst>
        </pc:spChg>
        <pc:spChg chg="del">
          <ac:chgData name="Vera Castaldi Elsi del Carmen" userId="5e53f713-3cf2-47e1-8f4a-7dffeb42806c" providerId="ADAL" clId="{3B328437-6CBA-4EEF-9AC4-1E3603FF0DA7}" dt="2024-04-12T23:40:23.185" v="836" actId="478"/>
          <ac:spMkLst>
            <pc:docMk/>
            <pc:sldMk cId="3047874520" sldId="2146850992"/>
            <ac:spMk id="17" creationId="{4C87A096-D9FB-EAE2-7A8A-2CE01E3B6C08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19" creationId="{D06004AA-5E87-E7B5-72A1-073BDBD3618A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20" creationId="{924A49EE-73B4-99F0-CCC3-46BF8F3723D1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22" creationId="{85EB0461-7E52-94A8-E916-2CE50A927709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23" creationId="{47AAAF60-8EB0-0398-4C69-2BE25E06623B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24" creationId="{717F5E96-E088-BB01-0D54-21A9518F40A4}"/>
          </ac:spMkLst>
        </pc:spChg>
        <pc:spChg chg="add mod">
          <ac:chgData name="Vera Castaldi Elsi del Carmen" userId="5e53f713-3cf2-47e1-8f4a-7dffeb42806c" providerId="ADAL" clId="{3B328437-6CBA-4EEF-9AC4-1E3603FF0DA7}" dt="2024-04-12T23:40:28.419" v="840" actId="1076"/>
          <ac:spMkLst>
            <pc:docMk/>
            <pc:sldMk cId="3047874520" sldId="2146850992"/>
            <ac:spMk id="25" creationId="{91CF1F4E-C85A-4535-49AB-77B976F276D9}"/>
          </ac:spMkLst>
        </pc:spChg>
        <pc:graphicFrameChg chg="del">
          <ac:chgData name="Vera Castaldi Elsi del Carmen" userId="5e53f713-3cf2-47e1-8f4a-7dffeb42806c" providerId="ADAL" clId="{3B328437-6CBA-4EEF-9AC4-1E3603FF0DA7}" dt="2024-04-12T23:40:23.185" v="836" actId="478"/>
          <ac:graphicFrameMkLst>
            <pc:docMk/>
            <pc:sldMk cId="3047874520" sldId="2146850992"/>
            <ac:graphicFrameMk id="2" creationId="{F06BDD24-69C1-0868-1688-CDDB67038D6B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2T23:40:23.185" v="836" actId="478"/>
          <ac:graphicFrameMkLst>
            <pc:docMk/>
            <pc:sldMk cId="3047874520" sldId="2146850992"/>
            <ac:graphicFrameMk id="10" creationId="{69319D95-B0E3-C1B3-B3CB-B8A64FFE89AD}"/>
          </ac:graphicFrameMkLst>
        </pc:graphicFrameChg>
        <pc:graphicFrameChg chg="add mod modGraphic">
          <ac:chgData name="Vera Castaldi Elsi del Carmen" userId="5e53f713-3cf2-47e1-8f4a-7dffeb42806c" providerId="ADAL" clId="{3B328437-6CBA-4EEF-9AC4-1E3603FF0DA7}" dt="2024-04-12T23:40:36.070" v="842" actId="207"/>
          <ac:graphicFrameMkLst>
            <pc:docMk/>
            <pc:sldMk cId="3047874520" sldId="2146850992"/>
            <ac:graphicFrameMk id="18" creationId="{47B6E2DC-437D-FEA4-387D-D1E4C87A6DDB}"/>
          </ac:graphicFrameMkLst>
        </pc:graphicFrameChg>
        <pc:graphicFrameChg chg="add mod modGraphic">
          <ac:chgData name="Vera Castaldi Elsi del Carmen" userId="5e53f713-3cf2-47e1-8f4a-7dffeb42806c" providerId="ADAL" clId="{3B328437-6CBA-4EEF-9AC4-1E3603FF0DA7}" dt="2024-04-12T23:40:33.026" v="841" actId="207"/>
          <ac:graphicFrameMkLst>
            <pc:docMk/>
            <pc:sldMk cId="3047874520" sldId="2146850992"/>
            <ac:graphicFrameMk id="21" creationId="{A39ABFB7-9B1B-BB9A-B7DF-3FB79834F1EF}"/>
          </ac:graphicFrameMkLst>
        </pc:graphicFrameChg>
      </pc:sldChg>
      <pc:sldChg chg="addSp delSp modSp new mod">
        <pc:chgData name="Vera Castaldi Elsi del Carmen" userId="5e53f713-3cf2-47e1-8f4a-7dffeb42806c" providerId="ADAL" clId="{3B328437-6CBA-4EEF-9AC4-1E3603FF0DA7}" dt="2024-04-13T01:25:40.985" v="884" actId="20577"/>
        <pc:sldMkLst>
          <pc:docMk/>
          <pc:sldMk cId="76949073" sldId="2146850993"/>
        </pc:sldMkLst>
        <pc:spChg chg="del">
          <ac:chgData name="Vera Castaldi Elsi del Carmen" userId="5e53f713-3cf2-47e1-8f4a-7dffeb42806c" providerId="ADAL" clId="{3B328437-6CBA-4EEF-9AC4-1E3603FF0DA7}" dt="2024-04-13T01:23:44.704" v="844" actId="478"/>
          <ac:spMkLst>
            <pc:docMk/>
            <pc:sldMk cId="76949073" sldId="2146850993"/>
            <ac:spMk id="2" creationId="{A5C38056-002C-FC43-88D3-874A5662435B}"/>
          </ac:spMkLst>
        </pc:spChg>
        <pc:spChg chg="del">
          <ac:chgData name="Vera Castaldi Elsi del Carmen" userId="5e53f713-3cf2-47e1-8f4a-7dffeb42806c" providerId="ADAL" clId="{3B328437-6CBA-4EEF-9AC4-1E3603FF0DA7}" dt="2024-04-13T01:23:44.704" v="844" actId="478"/>
          <ac:spMkLst>
            <pc:docMk/>
            <pc:sldMk cId="76949073" sldId="2146850993"/>
            <ac:spMk id="3" creationId="{7502F29F-A49D-3DAB-7E60-B67146631095}"/>
          </ac:spMkLst>
        </pc:spChg>
        <pc:spChg chg="del">
          <ac:chgData name="Vera Castaldi Elsi del Carmen" userId="5e53f713-3cf2-47e1-8f4a-7dffeb42806c" providerId="ADAL" clId="{3B328437-6CBA-4EEF-9AC4-1E3603FF0DA7}" dt="2024-04-13T01:23:44.704" v="844" actId="478"/>
          <ac:spMkLst>
            <pc:docMk/>
            <pc:sldMk cId="76949073" sldId="2146850993"/>
            <ac:spMk id="4" creationId="{8CBC33B2-A180-8810-7F85-DFFB19985B64}"/>
          </ac:spMkLst>
        </pc:spChg>
        <pc:spChg chg="del">
          <ac:chgData name="Vera Castaldi Elsi del Carmen" userId="5e53f713-3cf2-47e1-8f4a-7dffeb42806c" providerId="ADAL" clId="{3B328437-6CBA-4EEF-9AC4-1E3603FF0DA7}" dt="2024-04-13T01:23:44.704" v="844" actId="478"/>
          <ac:spMkLst>
            <pc:docMk/>
            <pc:sldMk cId="76949073" sldId="2146850993"/>
            <ac:spMk id="5" creationId="{733BDE29-4CCC-C36E-1A94-B1CE9A6809B2}"/>
          </ac:spMkLst>
        </pc:spChg>
        <pc:spChg chg="del">
          <ac:chgData name="Vera Castaldi Elsi del Carmen" userId="5e53f713-3cf2-47e1-8f4a-7dffeb42806c" providerId="ADAL" clId="{3B328437-6CBA-4EEF-9AC4-1E3603FF0DA7}" dt="2024-04-13T01:23:44.704" v="844" actId="478"/>
          <ac:spMkLst>
            <pc:docMk/>
            <pc:sldMk cId="76949073" sldId="2146850993"/>
            <ac:spMk id="6" creationId="{0395EA54-4EC4-5D03-D6A5-1221DAB26187}"/>
          </ac:spMkLst>
        </pc:spChg>
        <pc:spChg chg="add mod">
          <ac:chgData name="Vera Castaldi Elsi del Carmen" userId="5e53f713-3cf2-47e1-8f4a-7dffeb42806c" providerId="ADAL" clId="{3B328437-6CBA-4EEF-9AC4-1E3603FF0DA7}" dt="2024-04-13T01:25:40.985" v="884" actId="20577"/>
          <ac:spMkLst>
            <pc:docMk/>
            <pc:sldMk cId="76949073" sldId="2146850993"/>
            <ac:spMk id="7" creationId="{9D4002AA-4FCA-6629-07D3-824A4715424C}"/>
          </ac:spMkLst>
        </pc:spChg>
        <pc:spChg chg="add mod">
          <ac:chgData name="Vera Castaldi Elsi del Carmen" userId="5e53f713-3cf2-47e1-8f4a-7dffeb42806c" providerId="ADAL" clId="{3B328437-6CBA-4EEF-9AC4-1E3603FF0DA7}" dt="2024-04-13T01:25:21.194" v="879" actId="1076"/>
          <ac:spMkLst>
            <pc:docMk/>
            <pc:sldMk cId="76949073" sldId="2146850993"/>
            <ac:spMk id="10" creationId="{C0702318-1249-CAEA-AA28-72FA0A9F0F26}"/>
          </ac:spMkLst>
        </pc:spChg>
        <pc:graphicFrameChg chg="add mod modGraphic">
          <ac:chgData name="Vera Castaldi Elsi del Carmen" userId="5e53f713-3cf2-47e1-8f4a-7dffeb42806c" providerId="ADAL" clId="{3B328437-6CBA-4EEF-9AC4-1E3603FF0DA7}" dt="2024-04-13T01:25:05.566" v="875" actId="1076"/>
          <ac:graphicFrameMkLst>
            <pc:docMk/>
            <pc:sldMk cId="76949073" sldId="2146850993"/>
            <ac:graphicFrameMk id="8" creationId="{9DC95C7C-5335-A2DD-4F91-E8DC94364349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3T01:25:10.108" v="877" actId="1076"/>
          <ac:graphicFrameMkLst>
            <pc:docMk/>
            <pc:sldMk cId="76949073" sldId="2146850993"/>
            <ac:graphicFrameMk id="9" creationId="{76A459CE-A0BD-2BFE-8F5C-747876B9D299}"/>
          </ac:graphicFrameMkLst>
        </pc:graphicFrameChg>
      </pc:sldChg>
      <pc:sldChg chg="addSp delSp modSp new mod">
        <pc:chgData name="Vera Castaldi Elsi del Carmen" userId="5e53f713-3cf2-47e1-8f4a-7dffeb42806c" providerId="ADAL" clId="{3B328437-6CBA-4EEF-9AC4-1E3603FF0DA7}" dt="2024-04-13T01:26:00.672" v="888"/>
        <pc:sldMkLst>
          <pc:docMk/>
          <pc:sldMk cId="4112216345" sldId="2146850994"/>
        </pc:sldMkLst>
        <pc:spChg chg="del">
          <ac:chgData name="Vera Castaldi Elsi del Carmen" userId="5e53f713-3cf2-47e1-8f4a-7dffeb42806c" providerId="ADAL" clId="{3B328437-6CBA-4EEF-9AC4-1E3603FF0DA7}" dt="2024-04-13T01:25:53.263" v="886" actId="478"/>
          <ac:spMkLst>
            <pc:docMk/>
            <pc:sldMk cId="4112216345" sldId="2146850994"/>
            <ac:spMk id="2" creationId="{308D8C45-105E-92E8-8CCE-DA95FE2C7011}"/>
          </ac:spMkLst>
        </pc:spChg>
        <pc:spChg chg="add mod">
          <ac:chgData name="Vera Castaldi Elsi del Carmen" userId="5e53f713-3cf2-47e1-8f4a-7dffeb42806c" providerId="ADAL" clId="{3B328437-6CBA-4EEF-9AC4-1E3603FF0DA7}" dt="2024-04-13T01:25:54.482" v="887"/>
          <ac:spMkLst>
            <pc:docMk/>
            <pc:sldMk cId="4112216345" sldId="2146850994"/>
            <ac:spMk id="5" creationId="{7596B567-8B6A-3D02-936C-041796F0E29E}"/>
          </ac:spMkLst>
        </pc:spChg>
        <pc:spChg chg="add mod">
          <ac:chgData name="Vera Castaldi Elsi del Carmen" userId="5e53f713-3cf2-47e1-8f4a-7dffeb42806c" providerId="ADAL" clId="{3B328437-6CBA-4EEF-9AC4-1E3603FF0DA7}" dt="2024-04-13T01:26:00.672" v="888"/>
          <ac:spMkLst>
            <pc:docMk/>
            <pc:sldMk cId="4112216345" sldId="2146850994"/>
            <ac:spMk id="6" creationId="{CDABEF9A-A81A-1453-799E-5ADB7D33B7A1}"/>
          </ac:spMkLst>
        </pc:spChg>
        <pc:graphicFrameChg chg="add mod">
          <ac:chgData name="Vera Castaldi Elsi del Carmen" userId="5e53f713-3cf2-47e1-8f4a-7dffeb42806c" providerId="ADAL" clId="{3B328437-6CBA-4EEF-9AC4-1E3603FF0DA7}" dt="2024-04-13T01:25:54.482" v="887"/>
          <ac:graphicFrameMkLst>
            <pc:docMk/>
            <pc:sldMk cId="4112216345" sldId="2146850994"/>
            <ac:graphicFrameMk id="3" creationId="{6607C27D-5B86-51AF-8F70-B8CE41B5E536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3T01:25:54.482" v="887"/>
          <ac:graphicFrameMkLst>
            <pc:docMk/>
            <pc:sldMk cId="4112216345" sldId="2146850994"/>
            <ac:graphicFrameMk id="4" creationId="{E8150195-A0EA-55E8-D6BD-1C3379D25DAB}"/>
          </ac:graphicFrameMkLst>
        </pc:graphicFrameChg>
      </pc:sldChg>
      <pc:sldChg chg="addSp delSp modSp mod">
        <pc:chgData name="Vera Castaldi Elsi del Carmen" userId="5e53f713-3cf2-47e1-8f4a-7dffeb42806c" providerId="ADAL" clId="{3B328437-6CBA-4EEF-9AC4-1E3603FF0DA7}" dt="2024-04-16T19:26:05.624" v="907" actId="20577"/>
        <pc:sldMkLst>
          <pc:docMk/>
          <pc:sldMk cId="4240841793" sldId="2146850995"/>
        </pc:sldMkLst>
        <pc:spChg chg="mod">
          <ac:chgData name="Vera Castaldi Elsi del Carmen" userId="5e53f713-3cf2-47e1-8f4a-7dffeb42806c" providerId="ADAL" clId="{3B328437-6CBA-4EEF-9AC4-1E3603FF0DA7}" dt="2024-04-16T19:26:05.624" v="907" actId="20577"/>
          <ac:spMkLst>
            <pc:docMk/>
            <pc:sldMk cId="4240841793" sldId="2146850995"/>
            <ac:spMk id="3" creationId="{B9317F05-A886-1841-A0F5-3E6D4EAB3E80}"/>
          </ac:spMkLst>
        </pc:spChg>
        <pc:spChg chg="del">
          <ac:chgData name="Vera Castaldi Elsi del Carmen" userId="5e53f713-3cf2-47e1-8f4a-7dffeb42806c" providerId="ADAL" clId="{3B328437-6CBA-4EEF-9AC4-1E3603FF0DA7}" dt="2024-04-16T19:25:36.402" v="894" actId="478"/>
          <ac:spMkLst>
            <pc:docMk/>
            <pc:sldMk cId="4240841793" sldId="2146850995"/>
            <ac:spMk id="6" creationId="{DDE75476-71F5-CDA8-A343-E0069E000006}"/>
          </ac:spMkLst>
        </pc:spChg>
        <pc:spChg chg="mod">
          <ac:chgData name="Vera Castaldi Elsi del Carmen" userId="5e53f713-3cf2-47e1-8f4a-7dffeb42806c" providerId="ADAL" clId="{3B328437-6CBA-4EEF-9AC4-1E3603FF0DA7}" dt="2024-04-16T19:25:44.400" v="895"/>
          <ac:spMkLst>
            <pc:docMk/>
            <pc:sldMk cId="4240841793" sldId="2146850995"/>
            <ac:spMk id="9" creationId="{97BC83CA-2E9A-D85E-B4D7-D88F971CD31D}"/>
          </ac:spMkLst>
        </pc:spChg>
        <pc:grpChg chg="add mod">
          <ac:chgData name="Vera Castaldi Elsi del Carmen" userId="5e53f713-3cf2-47e1-8f4a-7dffeb42806c" providerId="ADAL" clId="{3B328437-6CBA-4EEF-9AC4-1E3603FF0DA7}" dt="2024-04-16T19:25:44.400" v="895"/>
          <ac:grpSpMkLst>
            <pc:docMk/>
            <pc:sldMk cId="4240841793" sldId="2146850995"/>
            <ac:grpSpMk id="7" creationId="{F8F7636F-227B-E65C-09D8-C88C4C62BEEB}"/>
          </ac:grpSpMkLst>
        </pc:grpChg>
        <pc:graphicFrameChg chg="del">
          <ac:chgData name="Vera Castaldi Elsi del Carmen" userId="5e53f713-3cf2-47e1-8f4a-7dffeb42806c" providerId="ADAL" clId="{3B328437-6CBA-4EEF-9AC4-1E3603FF0DA7}" dt="2024-04-16T19:25:36.402" v="894" actId="478"/>
          <ac:graphicFrameMkLst>
            <pc:docMk/>
            <pc:sldMk cId="4240841793" sldId="2146850995"/>
            <ac:graphicFrameMk id="2" creationId="{57A51F26-25DA-860A-70CD-CCB0651EE01E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25:44.400" v="895"/>
          <ac:graphicFrameMkLst>
            <pc:docMk/>
            <pc:sldMk cId="4240841793" sldId="2146850995"/>
            <ac:graphicFrameMk id="4" creationId="{A1EDFAB3-74B4-1333-3ABD-77AB6073CBB6}"/>
          </ac:graphicFrameMkLst>
        </pc:graphicFrameChg>
        <pc:picChg chg="del">
          <ac:chgData name="Vera Castaldi Elsi del Carmen" userId="5e53f713-3cf2-47e1-8f4a-7dffeb42806c" providerId="ADAL" clId="{3B328437-6CBA-4EEF-9AC4-1E3603FF0DA7}" dt="2024-04-16T19:25:36.402" v="894" actId="478"/>
          <ac:picMkLst>
            <pc:docMk/>
            <pc:sldMk cId="4240841793" sldId="2146850995"/>
            <ac:picMk id="5" creationId="{14E66CAF-2759-AE3F-365B-F3F90CF5FAC2}"/>
          </ac:picMkLst>
        </pc:picChg>
        <pc:picChg chg="mod">
          <ac:chgData name="Vera Castaldi Elsi del Carmen" userId="5e53f713-3cf2-47e1-8f4a-7dffeb42806c" providerId="ADAL" clId="{3B328437-6CBA-4EEF-9AC4-1E3603FF0DA7}" dt="2024-04-16T19:25:44.400" v="895"/>
          <ac:picMkLst>
            <pc:docMk/>
            <pc:sldMk cId="4240841793" sldId="2146850995"/>
            <ac:picMk id="8" creationId="{96B28C7F-DF6B-D4C5-B7ED-9ADF288F44D3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6:25.149" v="909"/>
        <pc:sldMkLst>
          <pc:docMk/>
          <pc:sldMk cId="2905668259" sldId="2146850996"/>
        </pc:sldMkLst>
        <pc:spChg chg="mod">
          <ac:chgData name="Vera Castaldi Elsi del Carmen" userId="5e53f713-3cf2-47e1-8f4a-7dffeb42806c" providerId="ADAL" clId="{3B328437-6CBA-4EEF-9AC4-1E3603FF0DA7}" dt="2024-04-16T19:26:25.149" v="909"/>
          <ac:spMkLst>
            <pc:docMk/>
            <pc:sldMk cId="2905668259" sldId="2146850996"/>
            <ac:spMk id="10" creationId="{E1E6B438-559F-4E41-8D6E-4564EE09F9B2}"/>
          </ac:spMkLst>
        </pc:spChg>
        <pc:spChg chg="mod">
          <ac:chgData name="Vera Castaldi Elsi del Carmen" userId="5e53f713-3cf2-47e1-8f4a-7dffeb42806c" providerId="ADAL" clId="{3B328437-6CBA-4EEF-9AC4-1E3603FF0DA7}" dt="2024-04-16T19:26:25.149" v="909"/>
          <ac:spMkLst>
            <pc:docMk/>
            <pc:sldMk cId="2905668259" sldId="2146850996"/>
            <ac:spMk id="13" creationId="{1A84EC9D-E5AA-6E87-EF7B-64E66D5B22B1}"/>
          </ac:spMkLst>
        </pc:spChg>
        <pc:grpChg chg="add mod">
          <ac:chgData name="Vera Castaldi Elsi del Carmen" userId="5e53f713-3cf2-47e1-8f4a-7dffeb42806c" providerId="ADAL" clId="{3B328437-6CBA-4EEF-9AC4-1E3603FF0DA7}" dt="2024-04-16T19:26:25.149" v="909"/>
          <ac:grpSpMkLst>
            <pc:docMk/>
            <pc:sldMk cId="2905668259" sldId="2146850996"/>
            <ac:grpSpMk id="5" creationId="{C5C46046-57B0-494B-4669-DCB4B5926047}"/>
          </ac:grpSpMkLst>
        </pc:grpChg>
        <pc:grpChg chg="del">
          <ac:chgData name="Vera Castaldi Elsi del Carmen" userId="5e53f713-3cf2-47e1-8f4a-7dffeb42806c" providerId="ADAL" clId="{3B328437-6CBA-4EEF-9AC4-1E3603FF0DA7}" dt="2024-04-16T19:26:17.950" v="908" actId="478"/>
          <ac:grpSpMkLst>
            <pc:docMk/>
            <pc:sldMk cId="2905668259" sldId="2146850996"/>
            <ac:grpSpMk id="7" creationId="{F8F7636F-227B-E65C-09D8-C88C4C62BEEB}"/>
          </ac:grpSpMkLst>
        </pc:grpChg>
        <pc:grpChg chg="add mod">
          <ac:chgData name="Vera Castaldi Elsi del Carmen" userId="5e53f713-3cf2-47e1-8f4a-7dffeb42806c" providerId="ADAL" clId="{3B328437-6CBA-4EEF-9AC4-1E3603FF0DA7}" dt="2024-04-16T19:26:25.149" v="909"/>
          <ac:grpSpMkLst>
            <pc:docMk/>
            <pc:sldMk cId="2905668259" sldId="2146850996"/>
            <ac:grpSpMk id="11" creationId="{569E1177-ABB4-C5EF-CA20-8216A68F7D8D}"/>
          </ac:grpSpMkLst>
        </pc:grpChg>
        <pc:graphicFrameChg chg="add mod">
          <ac:chgData name="Vera Castaldi Elsi del Carmen" userId="5e53f713-3cf2-47e1-8f4a-7dffeb42806c" providerId="ADAL" clId="{3B328437-6CBA-4EEF-9AC4-1E3603FF0DA7}" dt="2024-04-16T19:26:25.149" v="909"/>
          <ac:graphicFrameMkLst>
            <pc:docMk/>
            <pc:sldMk cId="2905668259" sldId="2146850996"/>
            <ac:graphicFrameMk id="2" creationId="{F9D14457-767F-CC10-E72E-C564E1A5ED27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26:17.950" v="908" actId="478"/>
          <ac:graphicFrameMkLst>
            <pc:docMk/>
            <pc:sldMk cId="2905668259" sldId="2146850996"/>
            <ac:graphicFrameMk id="4" creationId="{A1EDFAB3-74B4-1333-3ABD-77AB6073CBB6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26:25.149" v="909"/>
          <ac:picMkLst>
            <pc:docMk/>
            <pc:sldMk cId="2905668259" sldId="2146850996"/>
            <ac:picMk id="6" creationId="{729037A8-ECA7-FBA3-C5B0-5B6F3CBB1F76}"/>
          </ac:picMkLst>
        </pc:picChg>
        <pc:picChg chg="mod">
          <ac:chgData name="Vera Castaldi Elsi del Carmen" userId="5e53f713-3cf2-47e1-8f4a-7dffeb42806c" providerId="ADAL" clId="{3B328437-6CBA-4EEF-9AC4-1E3603FF0DA7}" dt="2024-04-16T19:26:25.149" v="909"/>
          <ac:picMkLst>
            <pc:docMk/>
            <pc:sldMk cId="2905668259" sldId="2146850996"/>
            <ac:picMk id="12" creationId="{60B5F5C6-7290-B230-15ED-94FEDB8DD0A0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6:49.855" v="911"/>
        <pc:sldMkLst>
          <pc:docMk/>
          <pc:sldMk cId="267979735" sldId="2146850997"/>
        </pc:sldMkLst>
        <pc:spChg chg="mod">
          <ac:chgData name="Vera Castaldi Elsi del Carmen" userId="5e53f713-3cf2-47e1-8f4a-7dffeb42806c" providerId="ADAL" clId="{3B328437-6CBA-4EEF-9AC4-1E3603FF0DA7}" dt="2024-04-16T19:26:49.855" v="911"/>
          <ac:spMkLst>
            <pc:docMk/>
            <pc:sldMk cId="267979735" sldId="2146850997"/>
            <ac:spMk id="9" creationId="{BC17EA5A-5159-EAB4-38B2-F4B11861161B}"/>
          </ac:spMkLst>
        </pc:spChg>
        <pc:grpChg chg="del">
          <ac:chgData name="Vera Castaldi Elsi del Carmen" userId="5e53f713-3cf2-47e1-8f4a-7dffeb42806c" providerId="ADAL" clId="{3B328437-6CBA-4EEF-9AC4-1E3603FF0DA7}" dt="2024-04-16T19:26:41.254" v="910" actId="478"/>
          <ac:grpSpMkLst>
            <pc:docMk/>
            <pc:sldMk cId="267979735" sldId="2146850997"/>
            <ac:grpSpMk id="5" creationId="{C5C46046-57B0-494B-4669-DCB4B5926047}"/>
          </ac:grpSpMkLst>
        </pc:grpChg>
        <pc:grpChg chg="add mod">
          <ac:chgData name="Vera Castaldi Elsi del Carmen" userId="5e53f713-3cf2-47e1-8f4a-7dffeb42806c" providerId="ADAL" clId="{3B328437-6CBA-4EEF-9AC4-1E3603FF0DA7}" dt="2024-04-16T19:26:49.855" v="911"/>
          <ac:grpSpMkLst>
            <pc:docMk/>
            <pc:sldMk cId="267979735" sldId="2146850997"/>
            <ac:grpSpMk id="7" creationId="{EC9AAB7B-458A-74C9-57F7-65DCF398699C}"/>
          </ac:grpSpMkLst>
        </pc:grpChg>
        <pc:grpChg chg="del">
          <ac:chgData name="Vera Castaldi Elsi del Carmen" userId="5e53f713-3cf2-47e1-8f4a-7dffeb42806c" providerId="ADAL" clId="{3B328437-6CBA-4EEF-9AC4-1E3603FF0DA7}" dt="2024-04-16T19:26:41.254" v="910" actId="478"/>
          <ac:grpSpMkLst>
            <pc:docMk/>
            <pc:sldMk cId="267979735" sldId="2146850997"/>
            <ac:grpSpMk id="11" creationId="{569E1177-ABB4-C5EF-CA20-8216A68F7D8D}"/>
          </ac:grpSpMkLst>
        </pc:grpChg>
        <pc:graphicFrameChg chg="del">
          <ac:chgData name="Vera Castaldi Elsi del Carmen" userId="5e53f713-3cf2-47e1-8f4a-7dffeb42806c" providerId="ADAL" clId="{3B328437-6CBA-4EEF-9AC4-1E3603FF0DA7}" dt="2024-04-16T19:26:41.254" v="910" actId="478"/>
          <ac:graphicFrameMkLst>
            <pc:docMk/>
            <pc:sldMk cId="267979735" sldId="2146850997"/>
            <ac:graphicFrameMk id="2" creationId="{F9D14457-767F-CC10-E72E-C564E1A5ED27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26:49.855" v="911"/>
          <ac:graphicFrameMkLst>
            <pc:docMk/>
            <pc:sldMk cId="267979735" sldId="2146850997"/>
            <ac:graphicFrameMk id="4" creationId="{BF6B7900-83D9-2389-2811-6DB63DA2D081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26:49.855" v="911"/>
          <ac:picMkLst>
            <pc:docMk/>
            <pc:sldMk cId="267979735" sldId="2146850997"/>
            <ac:picMk id="8" creationId="{FD4A2C1C-5090-9966-7F31-AE0B5D253D9C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7:07.092" v="917" actId="20577"/>
        <pc:sldMkLst>
          <pc:docMk/>
          <pc:sldMk cId="1352205955" sldId="2146850998"/>
        </pc:sldMkLst>
        <pc:spChg chg="mod">
          <ac:chgData name="Vera Castaldi Elsi del Carmen" userId="5e53f713-3cf2-47e1-8f4a-7dffeb42806c" providerId="ADAL" clId="{3B328437-6CBA-4EEF-9AC4-1E3603FF0DA7}" dt="2024-04-16T19:27:07.092" v="917" actId="20577"/>
          <ac:spMkLst>
            <pc:docMk/>
            <pc:sldMk cId="1352205955" sldId="2146850998"/>
            <ac:spMk id="3" creationId="{B9317F05-A886-1841-A0F5-3E6D4EAB3E80}"/>
          </ac:spMkLst>
        </pc:spChg>
        <pc:spChg chg="mod">
          <ac:chgData name="Vera Castaldi Elsi del Carmen" userId="5e53f713-3cf2-47e1-8f4a-7dffeb42806c" providerId="ADAL" clId="{3B328437-6CBA-4EEF-9AC4-1E3603FF0DA7}" dt="2024-04-16T19:27:03.620" v="913"/>
          <ac:spMkLst>
            <pc:docMk/>
            <pc:sldMk cId="1352205955" sldId="2146850998"/>
            <ac:spMk id="11" creationId="{B0D39FCB-22C8-C5AB-0105-A1ED5728B3F3}"/>
          </ac:spMkLst>
        </pc:spChg>
        <pc:grpChg chg="add mod">
          <ac:chgData name="Vera Castaldi Elsi del Carmen" userId="5e53f713-3cf2-47e1-8f4a-7dffeb42806c" providerId="ADAL" clId="{3B328437-6CBA-4EEF-9AC4-1E3603FF0DA7}" dt="2024-04-16T19:27:03.620" v="913"/>
          <ac:grpSpMkLst>
            <pc:docMk/>
            <pc:sldMk cId="1352205955" sldId="2146850998"/>
            <ac:grpSpMk id="6" creationId="{09D29F56-AA0C-3C16-7235-FF2CBFB0B97D}"/>
          </ac:grpSpMkLst>
        </pc:grpChg>
        <pc:grpChg chg="del">
          <ac:chgData name="Vera Castaldi Elsi del Carmen" userId="5e53f713-3cf2-47e1-8f4a-7dffeb42806c" providerId="ADAL" clId="{3B328437-6CBA-4EEF-9AC4-1E3603FF0DA7}" dt="2024-04-16T19:26:57.344" v="912" actId="478"/>
          <ac:grpSpMkLst>
            <pc:docMk/>
            <pc:sldMk cId="1352205955" sldId="2146850998"/>
            <ac:grpSpMk id="7" creationId="{EC9AAB7B-458A-74C9-57F7-65DCF398699C}"/>
          </ac:grpSpMkLst>
        </pc:grpChg>
        <pc:graphicFrameChg chg="del">
          <ac:chgData name="Vera Castaldi Elsi del Carmen" userId="5e53f713-3cf2-47e1-8f4a-7dffeb42806c" providerId="ADAL" clId="{3B328437-6CBA-4EEF-9AC4-1E3603FF0DA7}" dt="2024-04-16T19:26:57.344" v="912" actId="478"/>
          <ac:graphicFrameMkLst>
            <pc:docMk/>
            <pc:sldMk cId="1352205955" sldId="2146850998"/>
            <ac:graphicFrameMk id="4" creationId="{BF6B7900-83D9-2389-2811-6DB63DA2D081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27:03.620" v="913"/>
          <ac:graphicFrameMkLst>
            <pc:docMk/>
            <pc:sldMk cId="1352205955" sldId="2146850998"/>
            <ac:graphicFrameMk id="5" creationId="{A0C04DA8-6E1C-8D6D-B96F-4A3B3D85D65C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19:27:03.620" v="913"/>
          <ac:picMkLst>
            <pc:docMk/>
            <pc:sldMk cId="1352205955" sldId="2146850998"/>
            <ac:picMk id="2" creationId="{13AA804D-3D51-A5AE-7750-CFCF6E180228}"/>
          </ac:picMkLst>
        </pc:picChg>
        <pc:picChg chg="mod">
          <ac:chgData name="Vera Castaldi Elsi del Carmen" userId="5e53f713-3cf2-47e1-8f4a-7dffeb42806c" providerId="ADAL" clId="{3B328437-6CBA-4EEF-9AC4-1E3603FF0DA7}" dt="2024-04-16T19:27:03.620" v="913"/>
          <ac:picMkLst>
            <pc:docMk/>
            <pc:sldMk cId="1352205955" sldId="2146850998"/>
            <ac:picMk id="10" creationId="{94B7856B-0353-9A4A-3A7A-3B36ED4BAB70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7:27.570" v="919"/>
        <pc:sldMkLst>
          <pc:docMk/>
          <pc:sldMk cId="2044981165" sldId="2146850999"/>
        </pc:sldMkLst>
        <pc:spChg chg="mod">
          <ac:chgData name="Vera Castaldi Elsi del Carmen" userId="5e53f713-3cf2-47e1-8f4a-7dffeb42806c" providerId="ADAL" clId="{3B328437-6CBA-4EEF-9AC4-1E3603FF0DA7}" dt="2024-04-16T19:27:27.570" v="919"/>
          <ac:spMkLst>
            <pc:docMk/>
            <pc:sldMk cId="2044981165" sldId="2146850999"/>
            <ac:spMk id="12" creationId="{A5172CE6-12C6-509E-EBF4-4F37850C53C1}"/>
          </ac:spMkLst>
        </pc:spChg>
        <pc:spChg chg="add mod">
          <ac:chgData name="Vera Castaldi Elsi del Carmen" userId="5e53f713-3cf2-47e1-8f4a-7dffeb42806c" providerId="ADAL" clId="{3B328437-6CBA-4EEF-9AC4-1E3603FF0DA7}" dt="2024-04-16T19:27:27.570" v="919"/>
          <ac:spMkLst>
            <pc:docMk/>
            <pc:sldMk cId="2044981165" sldId="2146850999"/>
            <ac:spMk id="13" creationId="{A151E467-AE5C-E760-78FC-956C6B8BE122}"/>
          </ac:spMkLst>
        </pc:spChg>
        <pc:grpChg chg="del">
          <ac:chgData name="Vera Castaldi Elsi del Carmen" userId="5e53f713-3cf2-47e1-8f4a-7dffeb42806c" providerId="ADAL" clId="{3B328437-6CBA-4EEF-9AC4-1E3603FF0DA7}" dt="2024-04-16T19:27:21.133" v="918" actId="478"/>
          <ac:grpSpMkLst>
            <pc:docMk/>
            <pc:sldMk cId="2044981165" sldId="2146850999"/>
            <ac:grpSpMk id="6" creationId="{09D29F56-AA0C-3C16-7235-FF2CBFB0B97D}"/>
          </ac:grpSpMkLst>
        </pc:grpChg>
        <pc:grpChg chg="add mod">
          <ac:chgData name="Vera Castaldi Elsi del Carmen" userId="5e53f713-3cf2-47e1-8f4a-7dffeb42806c" providerId="ADAL" clId="{3B328437-6CBA-4EEF-9AC4-1E3603FF0DA7}" dt="2024-04-16T19:27:27.570" v="919"/>
          <ac:grpSpMkLst>
            <pc:docMk/>
            <pc:sldMk cId="2044981165" sldId="2146850999"/>
            <ac:grpSpMk id="8" creationId="{B0285BF5-5F41-025D-0CFB-1100C0BB85BC}"/>
          </ac:grpSpMkLst>
        </pc:grpChg>
        <pc:graphicFrameChg chg="add mod">
          <ac:chgData name="Vera Castaldi Elsi del Carmen" userId="5e53f713-3cf2-47e1-8f4a-7dffeb42806c" providerId="ADAL" clId="{3B328437-6CBA-4EEF-9AC4-1E3603FF0DA7}" dt="2024-04-16T19:27:27.570" v="919"/>
          <ac:graphicFrameMkLst>
            <pc:docMk/>
            <pc:sldMk cId="2044981165" sldId="2146850999"/>
            <ac:graphicFrameMk id="4" creationId="{81EBAC04-7719-DD8C-4F6F-C93B0D815455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27:21.133" v="918" actId="478"/>
          <ac:graphicFrameMkLst>
            <pc:docMk/>
            <pc:sldMk cId="2044981165" sldId="2146850999"/>
            <ac:graphicFrameMk id="5" creationId="{A0C04DA8-6E1C-8D6D-B96F-4A3B3D85D65C}"/>
          </ac:graphicFrameMkLst>
        </pc:graphicFrameChg>
        <pc:picChg chg="del">
          <ac:chgData name="Vera Castaldi Elsi del Carmen" userId="5e53f713-3cf2-47e1-8f4a-7dffeb42806c" providerId="ADAL" clId="{3B328437-6CBA-4EEF-9AC4-1E3603FF0DA7}" dt="2024-04-16T19:27:21.133" v="918" actId="478"/>
          <ac:picMkLst>
            <pc:docMk/>
            <pc:sldMk cId="2044981165" sldId="2146850999"/>
            <ac:picMk id="2" creationId="{13AA804D-3D51-A5AE-7750-CFCF6E180228}"/>
          </ac:picMkLst>
        </pc:picChg>
        <pc:picChg chg="add mod">
          <ac:chgData name="Vera Castaldi Elsi del Carmen" userId="5e53f713-3cf2-47e1-8f4a-7dffeb42806c" providerId="ADAL" clId="{3B328437-6CBA-4EEF-9AC4-1E3603FF0DA7}" dt="2024-04-16T19:27:27.570" v="919"/>
          <ac:picMkLst>
            <pc:docMk/>
            <pc:sldMk cId="2044981165" sldId="2146850999"/>
            <ac:picMk id="7" creationId="{956BA646-968C-DE4F-57F3-7A314D9558FA}"/>
          </ac:picMkLst>
        </pc:picChg>
        <pc:picChg chg="mod">
          <ac:chgData name="Vera Castaldi Elsi del Carmen" userId="5e53f713-3cf2-47e1-8f4a-7dffeb42806c" providerId="ADAL" clId="{3B328437-6CBA-4EEF-9AC4-1E3603FF0DA7}" dt="2024-04-16T19:27:27.570" v="919"/>
          <ac:picMkLst>
            <pc:docMk/>
            <pc:sldMk cId="2044981165" sldId="2146850999"/>
            <ac:picMk id="9" creationId="{2E25D2A4-B112-88D1-A27E-5EBDDDD4E454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7:54.329" v="921"/>
        <pc:sldMkLst>
          <pc:docMk/>
          <pc:sldMk cId="2004101310" sldId="2146851000"/>
        </pc:sldMkLst>
        <pc:spChg chg="mod">
          <ac:chgData name="Vera Castaldi Elsi del Carmen" userId="5e53f713-3cf2-47e1-8f4a-7dffeb42806c" providerId="ADAL" clId="{3B328437-6CBA-4EEF-9AC4-1E3603FF0DA7}" dt="2024-04-16T19:27:54.329" v="921"/>
          <ac:spMkLst>
            <pc:docMk/>
            <pc:sldMk cId="2004101310" sldId="2146851000"/>
            <ac:spMk id="10" creationId="{26D7DC70-5DE5-1B61-7BA8-1E8E0DE4BA70}"/>
          </ac:spMkLst>
        </pc:spChg>
        <pc:spChg chg="del">
          <ac:chgData name="Vera Castaldi Elsi del Carmen" userId="5e53f713-3cf2-47e1-8f4a-7dffeb42806c" providerId="ADAL" clId="{3B328437-6CBA-4EEF-9AC4-1E3603FF0DA7}" dt="2024-04-16T19:27:47.200" v="920" actId="478"/>
          <ac:spMkLst>
            <pc:docMk/>
            <pc:sldMk cId="2004101310" sldId="2146851000"/>
            <ac:spMk id="13" creationId="{A151E467-AE5C-E760-78FC-956C6B8BE122}"/>
          </ac:spMkLst>
        </pc:spChg>
        <pc:spChg chg="mod">
          <ac:chgData name="Vera Castaldi Elsi del Carmen" userId="5e53f713-3cf2-47e1-8f4a-7dffeb42806c" providerId="ADAL" clId="{3B328437-6CBA-4EEF-9AC4-1E3603FF0DA7}" dt="2024-04-16T19:27:54.329" v="921"/>
          <ac:spMkLst>
            <pc:docMk/>
            <pc:sldMk cId="2004101310" sldId="2146851000"/>
            <ac:spMk id="15" creationId="{0BD32C1F-77EA-EF37-B200-7322F4D789ED}"/>
          </ac:spMkLst>
        </pc:spChg>
        <pc:grpChg chg="add mod">
          <ac:chgData name="Vera Castaldi Elsi del Carmen" userId="5e53f713-3cf2-47e1-8f4a-7dffeb42806c" providerId="ADAL" clId="{3B328437-6CBA-4EEF-9AC4-1E3603FF0DA7}" dt="2024-04-16T19:27:54.329" v="921"/>
          <ac:grpSpMkLst>
            <pc:docMk/>
            <pc:sldMk cId="2004101310" sldId="2146851000"/>
            <ac:grpSpMk id="5" creationId="{7CED29C1-84AB-5B3E-D96F-9637240CAD4D}"/>
          </ac:grpSpMkLst>
        </pc:grpChg>
        <pc:grpChg chg="del">
          <ac:chgData name="Vera Castaldi Elsi del Carmen" userId="5e53f713-3cf2-47e1-8f4a-7dffeb42806c" providerId="ADAL" clId="{3B328437-6CBA-4EEF-9AC4-1E3603FF0DA7}" dt="2024-04-16T19:27:47.200" v="920" actId="478"/>
          <ac:grpSpMkLst>
            <pc:docMk/>
            <pc:sldMk cId="2004101310" sldId="2146851000"/>
            <ac:grpSpMk id="8" creationId="{B0285BF5-5F41-025D-0CFB-1100C0BB85BC}"/>
          </ac:grpSpMkLst>
        </pc:grpChg>
        <pc:grpChg chg="add mod">
          <ac:chgData name="Vera Castaldi Elsi del Carmen" userId="5e53f713-3cf2-47e1-8f4a-7dffeb42806c" providerId="ADAL" clId="{3B328437-6CBA-4EEF-9AC4-1E3603FF0DA7}" dt="2024-04-16T19:27:54.329" v="921"/>
          <ac:grpSpMkLst>
            <pc:docMk/>
            <pc:sldMk cId="2004101310" sldId="2146851000"/>
            <ac:grpSpMk id="11" creationId="{721A23CF-5C3A-F194-1B30-8C1F414D5AF9}"/>
          </ac:grpSpMkLst>
        </pc:grpChg>
        <pc:graphicFrameChg chg="add mod">
          <ac:chgData name="Vera Castaldi Elsi del Carmen" userId="5e53f713-3cf2-47e1-8f4a-7dffeb42806c" providerId="ADAL" clId="{3B328437-6CBA-4EEF-9AC4-1E3603FF0DA7}" dt="2024-04-16T19:27:54.329" v="921"/>
          <ac:graphicFrameMkLst>
            <pc:docMk/>
            <pc:sldMk cId="2004101310" sldId="2146851000"/>
            <ac:graphicFrameMk id="2" creationId="{5F3E3585-A97A-40DE-EC44-91FF4820B3CD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27:47.200" v="920" actId="478"/>
          <ac:graphicFrameMkLst>
            <pc:docMk/>
            <pc:sldMk cId="2004101310" sldId="2146851000"/>
            <ac:graphicFrameMk id="4" creationId="{81EBAC04-7719-DD8C-4F6F-C93B0D815455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27:54.329" v="921"/>
          <ac:picMkLst>
            <pc:docMk/>
            <pc:sldMk cId="2004101310" sldId="2146851000"/>
            <ac:picMk id="6" creationId="{8F2B4842-ADB1-F53C-23C1-99AB87A8073C}"/>
          </ac:picMkLst>
        </pc:picChg>
        <pc:picChg chg="del">
          <ac:chgData name="Vera Castaldi Elsi del Carmen" userId="5e53f713-3cf2-47e1-8f4a-7dffeb42806c" providerId="ADAL" clId="{3B328437-6CBA-4EEF-9AC4-1E3603FF0DA7}" dt="2024-04-16T19:27:47.200" v="920" actId="478"/>
          <ac:picMkLst>
            <pc:docMk/>
            <pc:sldMk cId="2004101310" sldId="2146851000"/>
            <ac:picMk id="7" creationId="{956BA646-968C-DE4F-57F3-7A314D9558FA}"/>
          </ac:picMkLst>
        </pc:picChg>
        <pc:picChg chg="mod">
          <ac:chgData name="Vera Castaldi Elsi del Carmen" userId="5e53f713-3cf2-47e1-8f4a-7dffeb42806c" providerId="ADAL" clId="{3B328437-6CBA-4EEF-9AC4-1E3603FF0DA7}" dt="2024-04-16T19:27:54.329" v="921"/>
          <ac:picMkLst>
            <pc:docMk/>
            <pc:sldMk cId="2004101310" sldId="2146851000"/>
            <ac:picMk id="14" creationId="{2D4723E1-7AEB-6ED2-1BDD-D107CA50ECBA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8:09.795" v="923"/>
        <pc:sldMkLst>
          <pc:docMk/>
          <pc:sldMk cId="2197890413" sldId="2146851001"/>
        </pc:sldMkLst>
        <pc:spChg chg="add mod">
          <ac:chgData name="Vera Castaldi Elsi del Carmen" userId="5e53f713-3cf2-47e1-8f4a-7dffeb42806c" providerId="ADAL" clId="{3B328437-6CBA-4EEF-9AC4-1E3603FF0DA7}" dt="2024-04-16T19:28:09.795" v="923"/>
          <ac:spMkLst>
            <pc:docMk/>
            <pc:sldMk cId="2197890413" sldId="2146851001"/>
            <ac:spMk id="8" creationId="{6C8CC3EA-84E8-560B-B6C9-20035180625C}"/>
          </ac:spMkLst>
        </pc:spChg>
        <pc:grpChg chg="del">
          <ac:chgData name="Vera Castaldi Elsi del Carmen" userId="5e53f713-3cf2-47e1-8f4a-7dffeb42806c" providerId="ADAL" clId="{3B328437-6CBA-4EEF-9AC4-1E3603FF0DA7}" dt="2024-04-16T19:28:03.154" v="922" actId="478"/>
          <ac:grpSpMkLst>
            <pc:docMk/>
            <pc:sldMk cId="2197890413" sldId="2146851001"/>
            <ac:grpSpMk id="5" creationId="{7CED29C1-84AB-5B3E-D96F-9637240CAD4D}"/>
          </ac:grpSpMkLst>
        </pc:grpChg>
        <pc:grpChg chg="del">
          <ac:chgData name="Vera Castaldi Elsi del Carmen" userId="5e53f713-3cf2-47e1-8f4a-7dffeb42806c" providerId="ADAL" clId="{3B328437-6CBA-4EEF-9AC4-1E3603FF0DA7}" dt="2024-04-16T19:28:03.154" v="922" actId="478"/>
          <ac:grpSpMkLst>
            <pc:docMk/>
            <pc:sldMk cId="2197890413" sldId="2146851001"/>
            <ac:grpSpMk id="11" creationId="{721A23CF-5C3A-F194-1B30-8C1F414D5AF9}"/>
          </ac:grpSpMkLst>
        </pc:grpChg>
        <pc:graphicFrameChg chg="del">
          <ac:chgData name="Vera Castaldi Elsi del Carmen" userId="5e53f713-3cf2-47e1-8f4a-7dffeb42806c" providerId="ADAL" clId="{3B328437-6CBA-4EEF-9AC4-1E3603FF0DA7}" dt="2024-04-16T19:28:03.154" v="922" actId="478"/>
          <ac:graphicFrameMkLst>
            <pc:docMk/>
            <pc:sldMk cId="2197890413" sldId="2146851001"/>
            <ac:graphicFrameMk id="2" creationId="{5F3E3585-A97A-40DE-EC44-91FF4820B3CD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28:09.795" v="923"/>
          <ac:graphicFrameMkLst>
            <pc:docMk/>
            <pc:sldMk cId="2197890413" sldId="2146851001"/>
            <ac:graphicFrameMk id="4" creationId="{78583431-28D1-2738-8E03-551650D235A8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19:28:09.795" v="923"/>
          <ac:picMkLst>
            <pc:docMk/>
            <pc:sldMk cId="2197890413" sldId="2146851001"/>
            <ac:picMk id="7" creationId="{DD278D40-B517-F57E-27CF-EA0125F02C46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8:32.580" v="925"/>
        <pc:sldMkLst>
          <pc:docMk/>
          <pc:sldMk cId="1105379125" sldId="2146851002"/>
        </pc:sldMkLst>
        <pc:spChg chg="add mod">
          <ac:chgData name="Vera Castaldi Elsi del Carmen" userId="5e53f713-3cf2-47e1-8f4a-7dffeb42806c" providerId="ADAL" clId="{3B328437-6CBA-4EEF-9AC4-1E3603FF0DA7}" dt="2024-04-16T19:28:32.580" v="925"/>
          <ac:spMkLst>
            <pc:docMk/>
            <pc:sldMk cId="1105379125" sldId="2146851002"/>
            <ac:spMk id="6" creationId="{5298522C-672D-93C6-EAD2-831C21DA7538}"/>
          </ac:spMkLst>
        </pc:spChg>
        <pc:spChg chg="del">
          <ac:chgData name="Vera Castaldi Elsi del Carmen" userId="5e53f713-3cf2-47e1-8f4a-7dffeb42806c" providerId="ADAL" clId="{3B328437-6CBA-4EEF-9AC4-1E3603FF0DA7}" dt="2024-04-16T19:28:18.482" v="924" actId="478"/>
          <ac:spMkLst>
            <pc:docMk/>
            <pc:sldMk cId="1105379125" sldId="2146851002"/>
            <ac:spMk id="8" creationId="{6C8CC3EA-84E8-560B-B6C9-20035180625C}"/>
          </ac:spMkLst>
        </pc:spChg>
        <pc:graphicFrameChg chg="add mod">
          <ac:chgData name="Vera Castaldi Elsi del Carmen" userId="5e53f713-3cf2-47e1-8f4a-7dffeb42806c" providerId="ADAL" clId="{3B328437-6CBA-4EEF-9AC4-1E3603FF0DA7}" dt="2024-04-16T19:28:32.580" v="925"/>
          <ac:graphicFrameMkLst>
            <pc:docMk/>
            <pc:sldMk cId="1105379125" sldId="2146851002"/>
            <ac:graphicFrameMk id="2" creationId="{78EE131C-9102-42BF-0D37-79053C5EE203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28:18.482" v="924" actId="478"/>
          <ac:graphicFrameMkLst>
            <pc:docMk/>
            <pc:sldMk cId="1105379125" sldId="2146851002"/>
            <ac:graphicFrameMk id="4" creationId="{78583431-28D1-2738-8E03-551650D235A8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19:28:32.580" v="925"/>
          <ac:picMkLst>
            <pc:docMk/>
            <pc:sldMk cId="1105379125" sldId="2146851002"/>
            <ac:picMk id="5" creationId="{DBAB5C9F-57EA-8B7C-B95A-6A75D8299559}"/>
          </ac:picMkLst>
        </pc:picChg>
        <pc:picChg chg="del">
          <ac:chgData name="Vera Castaldi Elsi del Carmen" userId="5e53f713-3cf2-47e1-8f4a-7dffeb42806c" providerId="ADAL" clId="{3B328437-6CBA-4EEF-9AC4-1E3603FF0DA7}" dt="2024-04-16T19:28:18.482" v="924" actId="478"/>
          <ac:picMkLst>
            <pc:docMk/>
            <pc:sldMk cId="1105379125" sldId="2146851002"/>
            <ac:picMk id="7" creationId="{DD278D40-B517-F57E-27CF-EA0125F02C46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8:46.269" v="927"/>
        <pc:sldMkLst>
          <pc:docMk/>
          <pc:sldMk cId="1498367541" sldId="2146851003"/>
        </pc:sldMkLst>
        <pc:spChg chg="del">
          <ac:chgData name="Vera Castaldi Elsi del Carmen" userId="5e53f713-3cf2-47e1-8f4a-7dffeb42806c" providerId="ADAL" clId="{3B328437-6CBA-4EEF-9AC4-1E3603FF0DA7}" dt="2024-04-16T19:28:45.195" v="926" actId="478"/>
          <ac:spMkLst>
            <pc:docMk/>
            <pc:sldMk cId="1498367541" sldId="2146851003"/>
            <ac:spMk id="6" creationId="{5298522C-672D-93C6-EAD2-831C21DA7538}"/>
          </ac:spMkLst>
        </pc:spChg>
        <pc:spChg chg="mod">
          <ac:chgData name="Vera Castaldi Elsi del Carmen" userId="5e53f713-3cf2-47e1-8f4a-7dffeb42806c" providerId="ADAL" clId="{3B328437-6CBA-4EEF-9AC4-1E3603FF0DA7}" dt="2024-04-16T19:28:46.269" v="927"/>
          <ac:spMkLst>
            <pc:docMk/>
            <pc:sldMk cId="1498367541" sldId="2146851003"/>
            <ac:spMk id="9" creationId="{824C6CD1-47E8-8E7E-7B03-6DF81C971217}"/>
          </ac:spMkLst>
        </pc:spChg>
        <pc:spChg chg="mod">
          <ac:chgData name="Vera Castaldi Elsi del Carmen" userId="5e53f713-3cf2-47e1-8f4a-7dffeb42806c" providerId="ADAL" clId="{3B328437-6CBA-4EEF-9AC4-1E3603FF0DA7}" dt="2024-04-16T19:28:46.269" v="927"/>
          <ac:spMkLst>
            <pc:docMk/>
            <pc:sldMk cId="1498367541" sldId="2146851003"/>
            <ac:spMk id="12" creationId="{F123A20A-4251-C33B-E9FF-109C33800A01}"/>
          </ac:spMkLst>
        </pc:spChg>
        <pc:grpChg chg="add mod">
          <ac:chgData name="Vera Castaldi Elsi del Carmen" userId="5e53f713-3cf2-47e1-8f4a-7dffeb42806c" providerId="ADAL" clId="{3B328437-6CBA-4EEF-9AC4-1E3603FF0DA7}" dt="2024-04-16T19:28:46.269" v="927"/>
          <ac:grpSpMkLst>
            <pc:docMk/>
            <pc:sldMk cId="1498367541" sldId="2146851003"/>
            <ac:grpSpMk id="7" creationId="{9BC16CDD-E50D-C245-0B3F-F51F8B71D4EE}"/>
          </ac:grpSpMkLst>
        </pc:grpChg>
        <pc:grpChg chg="add mod">
          <ac:chgData name="Vera Castaldi Elsi del Carmen" userId="5e53f713-3cf2-47e1-8f4a-7dffeb42806c" providerId="ADAL" clId="{3B328437-6CBA-4EEF-9AC4-1E3603FF0DA7}" dt="2024-04-16T19:28:46.269" v="927"/>
          <ac:grpSpMkLst>
            <pc:docMk/>
            <pc:sldMk cId="1498367541" sldId="2146851003"/>
            <ac:grpSpMk id="10" creationId="{10D85530-3ACF-492C-5185-E098B609E2A0}"/>
          </ac:grpSpMkLst>
        </pc:grpChg>
        <pc:graphicFrameChg chg="del">
          <ac:chgData name="Vera Castaldi Elsi del Carmen" userId="5e53f713-3cf2-47e1-8f4a-7dffeb42806c" providerId="ADAL" clId="{3B328437-6CBA-4EEF-9AC4-1E3603FF0DA7}" dt="2024-04-16T19:28:45.195" v="926" actId="478"/>
          <ac:graphicFrameMkLst>
            <pc:docMk/>
            <pc:sldMk cId="1498367541" sldId="2146851003"/>
            <ac:graphicFrameMk id="2" creationId="{78EE131C-9102-42BF-0D37-79053C5EE203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28:46.269" v="927"/>
          <ac:graphicFrameMkLst>
            <pc:docMk/>
            <pc:sldMk cId="1498367541" sldId="2146851003"/>
            <ac:graphicFrameMk id="4" creationId="{0DF15D0E-8736-0B2C-DBD1-13DEFB66DACA}"/>
          </ac:graphicFrameMkLst>
        </pc:graphicFrameChg>
        <pc:picChg chg="del">
          <ac:chgData name="Vera Castaldi Elsi del Carmen" userId="5e53f713-3cf2-47e1-8f4a-7dffeb42806c" providerId="ADAL" clId="{3B328437-6CBA-4EEF-9AC4-1E3603FF0DA7}" dt="2024-04-16T19:28:45.195" v="926" actId="478"/>
          <ac:picMkLst>
            <pc:docMk/>
            <pc:sldMk cId="1498367541" sldId="2146851003"/>
            <ac:picMk id="5" creationId="{DBAB5C9F-57EA-8B7C-B95A-6A75D8299559}"/>
          </ac:picMkLst>
        </pc:picChg>
        <pc:picChg chg="mod">
          <ac:chgData name="Vera Castaldi Elsi del Carmen" userId="5e53f713-3cf2-47e1-8f4a-7dffeb42806c" providerId="ADAL" clId="{3B328437-6CBA-4EEF-9AC4-1E3603FF0DA7}" dt="2024-04-16T19:28:46.269" v="927"/>
          <ac:picMkLst>
            <pc:docMk/>
            <pc:sldMk cId="1498367541" sldId="2146851003"/>
            <ac:picMk id="8" creationId="{48DA37BE-CABE-7F5B-101B-BE92B7ABD258}"/>
          </ac:picMkLst>
        </pc:picChg>
        <pc:picChg chg="mod">
          <ac:chgData name="Vera Castaldi Elsi del Carmen" userId="5e53f713-3cf2-47e1-8f4a-7dffeb42806c" providerId="ADAL" clId="{3B328437-6CBA-4EEF-9AC4-1E3603FF0DA7}" dt="2024-04-16T19:28:46.269" v="927"/>
          <ac:picMkLst>
            <pc:docMk/>
            <pc:sldMk cId="1498367541" sldId="2146851003"/>
            <ac:picMk id="11" creationId="{851DBB42-525A-64BD-89B5-ACADEC0A2F96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29:03.244" v="929"/>
        <pc:sldMkLst>
          <pc:docMk/>
          <pc:sldMk cId="2535623246" sldId="2146851004"/>
        </pc:sldMkLst>
        <pc:spChg chg="mod">
          <ac:chgData name="Vera Castaldi Elsi del Carmen" userId="5e53f713-3cf2-47e1-8f4a-7dffeb42806c" providerId="ADAL" clId="{3B328437-6CBA-4EEF-9AC4-1E3603FF0DA7}" dt="2024-04-16T19:29:03.244" v="929"/>
          <ac:spMkLst>
            <pc:docMk/>
            <pc:sldMk cId="2535623246" sldId="2146851004"/>
            <ac:spMk id="13" creationId="{309DEBD0-971C-6BEA-F341-8E12C0704132}"/>
          </ac:spMkLst>
        </pc:spChg>
        <pc:spChg chg="mod">
          <ac:chgData name="Vera Castaldi Elsi del Carmen" userId="5e53f713-3cf2-47e1-8f4a-7dffeb42806c" providerId="ADAL" clId="{3B328437-6CBA-4EEF-9AC4-1E3603FF0DA7}" dt="2024-04-16T19:29:03.244" v="929"/>
          <ac:spMkLst>
            <pc:docMk/>
            <pc:sldMk cId="2535623246" sldId="2146851004"/>
            <ac:spMk id="16" creationId="{0165908D-58B0-5B9D-D9EA-94AF7EADEBC1}"/>
          </ac:spMkLst>
        </pc:spChg>
        <pc:grpChg chg="add mod">
          <ac:chgData name="Vera Castaldi Elsi del Carmen" userId="5e53f713-3cf2-47e1-8f4a-7dffeb42806c" providerId="ADAL" clId="{3B328437-6CBA-4EEF-9AC4-1E3603FF0DA7}" dt="2024-04-16T19:29:03.244" v="929"/>
          <ac:grpSpMkLst>
            <pc:docMk/>
            <pc:sldMk cId="2535623246" sldId="2146851004"/>
            <ac:grpSpMk id="5" creationId="{5C533C69-679E-AA16-0FA1-0FC38DD97DD2}"/>
          </ac:grpSpMkLst>
        </pc:grpChg>
        <pc:grpChg chg="del">
          <ac:chgData name="Vera Castaldi Elsi del Carmen" userId="5e53f713-3cf2-47e1-8f4a-7dffeb42806c" providerId="ADAL" clId="{3B328437-6CBA-4EEF-9AC4-1E3603FF0DA7}" dt="2024-04-16T19:28:56.321" v="928" actId="478"/>
          <ac:grpSpMkLst>
            <pc:docMk/>
            <pc:sldMk cId="2535623246" sldId="2146851004"/>
            <ac:grpSpMk id="7" creationId="{9BC16CDD-E50D-C245-0B3F-F51F8B71D4EE}"/>
          </ac:grpSpMkLst>
        </pc:grpChg>
        <pc:grpChg chg="del">
          <ac:chgData name="Vera Castaldi Elsi del Carmen" userId="5e53f713-3cf2-47e1-8f4a-7dffeb42806c" providerId="ADAL" clId="{3B328437-6CBA-4EEF-9AC4-1E3603FF0DA7}" dt="2024-04-16T19:28:56.321" v="928" actId="478"/>
          <ac:grpSpMkLst>
            <pc:docMk/>
            <pc:sldMk cId="2535623246" sldId="2146851004"/>
            <ac:grpSpMk id="10" creationId="{10D85530-3ACF-492C-5185-E098B609E2A0}"/>
          </ac:grpSpMkLst>
        </pc:grpChg>
        <pc:grpChg chg="add mod">
          <ac:chgData name="Vera Castaldi Elsi del Carmen" userId="5e53f713-3cf2-47e1-8f4a-7dffeb42806c" providerId="ADAL" clId="{3B328437-6CBA-4EEF-9AC4-1E3603FF0DA7}" dt="2024-04-16T19:29:03.244" v="929"/>
          <ac:grpSpMkLst>
            <pc:docMk/>
            <pc:sldMk cId="2535623246" sldId="2146851004"/>
            <ac:grpSpMk id="14" creationId="{931454C2-83A0-CD95-EA81-E1B6BF7105A5}"/>
          </ac:grpSpMkLst>
        </pc:grpChg>
        <pc:graphicFrameChg chg="add mod">
          <ac:chgData name="Vera Castaldi Elsi del Carmen" userId="5e53f713-3cf2-47e1-8f4a-7dffeb42806c" providerId="ADAL" clId="{3B328437-6CBA-4EEF-9AC4-1E3603FF0DA7}" dt="2024-04-16T19:29:03.244" v="929"/>
          <ac:graphicFrameMkLst>
            <pc:docMk/>
            <pc:sldMk cId="2535623246" sldId="2146851004"/>
            <ac:graphicFrameMk id="2" creationId="{80D37D25-D6EE-29F2-CED6-0F7FA54E5E8E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28:56.321" v="928" actId="478"/>
          <ac:graphicFrameMkLst>
            <pc:docMk/>
            <pc:sldMk cId="2535623246" sldId="2146851004"/>
            <ac:graphicFrameMk id="4" creationId="{0DF15D0E-8736-0B2C-DBD1-13DEFB66DACA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29:03.244" v="929"/>
          <ac:picMkLst>
            <pc:docMk/>
            <pc:sldMk cId="2535623246" sldId="2146851004"/>
            <ac:picMk id="6" creationId="{D835A081-E1FE-5250-B9ED-A6D4AF349D2B}"/>
          </ac:picMkLst>
        </pc:picChg>
        <pc:picChg chg="mod">
          <ac:chgData name="Vera Castaldi Elsi del Carmen" userId="5e53f713-3cf2-47e1-8f4a-7dffeb42806c" providerId="ADAL" clId="{3B328437-6CBA-4EEF-9AC4-1E3603FF0DA7}" dt="2024-04-16T19:29:03.244" v="929"/>
          <ac:picMkLst>
            <pc:docMk/>
            <pc:sldMk cId="2535623246" sldId="2146851004"/>
            <ac:picMk id="15" creationId="{B991CD83-C3E0-C035-C818-31F8373BADB3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33:37.339" v="931"/>
        <pc:sldMkLst>
          <pc:docMk/>
          <pc:sldMk cId="3921380083" sldId="2146851005"/>
        </pc:sldMkLst>
        <pc:spChg chg="mod">
          <ac:chgData name="Vera Castaldi Elsi del Carmen" userId="5e53f713-3cf2-47e1-8f4a-7dffeb42806c" providerId="ADAL" clId="{3B328437-6CBA-4EEF-9AC4-1E3603FF0DA7}" dt="2024-04-16T19:33:37.339" v="931"/>
          <ac:spMkLst>
            <pc:docMk/>
            <pc:sldMk cId="3921380083" sldId="2146851005"/>
            <ac:spMk id="9" creationId="{4FD080B5-83B8-6311-B58C-832E1C4BC0A4}"/>
          </ac:spMkLst>
        </pc:spChg>
        <pc:spChg chg="add mod">
          <ac:chgData name="Vera Castaldi Elsi del Carmen" userId="5e53f713-3cf2-47e1-8f4a-7dffeb42806c" providerId="ADAL" clId="{3B328437-6CBA-4EEF-9AC4-1E3603FF0DA7}" dt="2024-04-16T19:33:37.339" v="931"/>
          <ac:spMkLst>
            <pc:docMk/>
            <pc:sldMk cId="3921380083" sldId="2146851005"/>
            <ac:spMk id="11" creationId="{6E519B74-A319-23BF-17BE-A7A11ECF1FDD}"/>
          </ac:spMkLst>
        </pc:spChg>
        <pc:grpChg chg="del">
          <ac:chgData name="Vera Castaldi Elsi del Carmen" userId="5e53f713-3cf2-47e1-8f4a-7dffeb42806c" providerId="ADAL" clId="{3B328437-6CBA-4EEF-9AC4-1E3603FF0DA7}" dt="2024-04-16T19:33:31.476" v="930" actId="478"/>
          <ac:grpSpMkLst>
            <pc:docMk/>
            <pc:sldMk cId="3921380083" sldId="2146851005"/>
            <ac:grpSpMk id="5" creationId="{5C533C69-679E-AA16-0FA1-0FC38DD97DD2}"/>
          </ac:grpSpMkLst>
        </pc:grpChg>
        <pc:grpChg chg="add mod">
          <ac:chgData name="Vera Castaldi Elsi del Carmen" userId="5e53f713-3cf2-47e1-8f4a-7dffeb42806c" providerId="ADAL" clId="{3B328437-6CBA-4EEF-9AC4-1E3603FF0DA7}" dt="2024-04-16T19:33:37.339" v="931"/>
          <ac:grpSpMkLst>
            <pc:docMk/>
            <pc:sldMk cId="3921380083" sldId="2146851005"/>
            <ac:grpSpMk id="7" creationId="{57C8422E-4B26-47BC-470A-7C40B5B94629}"/>
          </ac:grpSpMkLst>
        </pc:grpChg>
        <pc:grpChg chg="del">
          <ac:chgData name="Vera Castaldi Elsi del Carmen" userId="5e53f713-3cf2-47e1-8f4a-7dffeb42806c" providerId="ADAL" clId="{3B328437-6CBA-4EEF-9AC4-1E3603FF0DA7}" dt="2024-04-16T19:33:31.476" v="930" actId="478"/>
          <ac:grpSpMkLst>
            <pc:docMk/>
            <pc:sldMk cId="3921380083" sldId="2146851005"/>
            <ac:grpSpMk id="14" creationId="{931454C2-83A0-CD95-EA81-E1B6BF7105A5}"/>
          </ac:grpSpMkLst>
        </pc:grpChg>
        <pc:graphicFrameChg chg="del">
          <ac:chgData name="Vera Castaldi Elsi del Carmen" userId="5e53f713-3cf2-47e1-8f4a-7dffeb42806c" providerId="ADAL" clId="{3B328437-6CBA-4EEF-9AC4-1E3603FF0DA7}" dt="2024-04-16T19:33:31.476" v="930" actId="478"/>
          <ac:graphicFrameMkLst>
            <pc:docMk/>
            <pc:sldMk cId="3921380083" sldId="2146851005"/>
            <ac:graphicFrameMk id="2" creationId="{80D37D25-D6EE-29F2-CED6-0F7FA54E5E8E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33:37.339" v="931"/>
          <ac:graphicFrameMkLst>
            <pc:docMk/>
            <pc:sldMk cId="3921380083" sldId="2146851005"/>
            <ac:graphicFrameMk id="4" creationId="{900E28C6-AC03-349A-75CF-B41CEAC9B7A7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33:37.339" v="931"/>
          <ac:picMkLst>
            <pc:docMk/>
            <pc:sldMk cId="3921380083" sldId="2146851005"/>
            <ac:picMk id="8" creationId="{5A3213B5-F26B-F5EB-2662-4149D40BD7FF}"/>
          </ac:picMkLst>
        </pc:picChg>
        <pc:picChg chg="add mod">
          <ac:chgData name="Vera Castaldi Elsi del Carmen" userId="5e53f713-3cf2-47e1-8f4a-7dffeb42806c" providerId="ADAL" clId="{3B328437-6CBA-4EEF-9AC4-1E3603FF0DA7}" dt="2024-04-16T19:33:37.339" v="931"/>
          <ac:picMkLst>
            <pc:docMk/>
            <pc:sldMk cId="3921380083" sldId="2146851005"/>
            <ac:picMk id="10" creationId="{06C8628A-9614-A2E5-7E30-04C527A8AABF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33:55.481" v="933"/>
        <pc:sldMkLst>
          <pc:docMk/>
          <pc:sldMk cId="2365375653" sldId="2146851006"/>
        </pc:sldMkLst>
        <pc:spChg chg="del">
          <ac:chgData name="Vera Castaldi Elsi del Carmen" userId="5e53f713-3cf2-47e1-8f4a-7dffeb42806c" providerId="ADAL" clId="{3B328437-6CBA-4EEF-9AC4-1E3603FF0DA7}" dt="2024-04-16T19:33:54.260" v="932" actId="478"/>
          <ac:spMkLst>
            <pc:docMk/>
            <pc:sldMk cId="2365375653" sldId="2146851006"/>
            <ac:spMk id="11" creationId="{6E519B74-A319-23BF-17BE-A7A11ECF1FDD}"/>
          </ac:spMkLst>
        </pc:spChg>
        <pc:spChg chg="mod">
          <ac:chgData name="Vera Castaldi Elsi del Carmen" userId="5e53f713-3cf2-47e1-8f4a-7dffeb42806c" providerId="ADAL" clId="{3B328437-6CBA-4EEF-9AC4-1E3603FF0DA7}" dt="2024-04-16T19:33:55.481" v="933"/>
          <ac:spMkLst>
            <pc:docMk/>
            <pc:sldMk cId="2365375653" sldId="2146851006"/>
            <ac:spMk id="12" creationId="{F0BA4F06-0C8E-6E07-8EE8-363DB2E896A5}"/>
          </ac:spMkLst>
        </pc:spChg>
        <pc:spChg chg="mod">
          <ac:chgData name="Vera Castaldi Elsi del Carmen" userId="5e53f713-3cf2-47e1-8f4a-7dffeb42806c" providerId="ADAL" clId="{3B328437-6CBA-4EEF-9AC4-1E3603FF0DA7}" dt="2024-04-16T19:33:55.481" v="933"/>
          <ac:spMkLst>
            <pc:docMk/>
            <pc:sldMk cId="2365375653" sldId="2146851006"/>
            <ac:spMk id="15" creationId="{DA25B05D-0F54-4F5C-5B8F-0ED7E1EE7426}"/>
          </ac:spMkLst>
        </pc:spChg>
        <pc:grpChg chg="add mod">
          <ac:chgData name="Vera Castaldi Elsi del Carmen" userId="5e53f713-3cf2-47e1-8f4a-7dffeb42806c" providerId="ADAL" clId="{3B328437-6CBA-4EEF-9AC4-1E3603FF0DA7}" dt="2024-04-16T19:33:55.481" v="933"/>
          <ac:grpSpMkLst>
            <pc:docMk/>
            <pc:sldMk cId="2365375653" sldId="2146851006"/>
            <ac:grpSpMk id="5" creationId="{72CD83AB-EE20-3906-E12E-3A08329F565C}"/>
          </ac:grpSpMkLst>
        </pc:grpChg>
        <pc:grpChg chg="del">
          <ac:chgData name="Vera Castaldi Elsi del Carmen" userId="5e53f713-3cf2-47e1-8f4a-7dffeb42806c" providerId="ADAL" clId="{3B328437-6CBA-4EEF-9AC4-1E3603FF0DA7}" dt="2024-04-16T19:33:54.260" v="932" actId="478"/>
          <ac:grpSpMkLst>
            <pc:docMk/>
            <pc:sldMk cId="2365375653" sldId="2146851006"/>
            <ac:grpSpMk id="7" creationId="{57C8422E-4B26-47BC-470A-7C40B5B94629}"/>
          </ac:grpSpMkLst>
        </pc:grpChg>
        <pc:grpChg chg="add mod">
          <ac:chgData name="Vera Castaldi Elsi del Carmen" userId="5e53f713-3cf2-47e1-8f4a-7dffeb42806c" providerId="ADAL" clId="{3B328437-6CBA-4EEF-9AC4-1E3603FF0DA7}" dt="2024-04-16T19:33:55.481" v="933"/>
          <ac:grpSpMkLst>
            <pc:docMk/>
            <pc:sldMk cId="2365375653" sldId="2146851006"/>
            <ac:grpSpMk id="13" creationId="{4AB761AD-4C0D-8354-D98E-76E71A9C3F82}"/>
          </ac:grpSpMkLst>
        </pc:grpChg>
        <pc:graphicFrameChg chg="add mod">
          <ac:chgData name="Vera Castaldi Elsi del Carmen" userId="5e53f713-3cf2-47e1-8f4a-7dffeb42806c" providerId="ADAL" clId="{3B328437-6CBA-4EEF-9AC4-1E3603FF0DA7}" dt="2024-04-16T19:33:55.481" v="933"/>
          <ac:graphicFrameMkLst>
            <pc:docMk/>
            <pc:sldMk cId="2365375653" sldId="2146851006"/>
            <ac:graphicFrameMk id="2" creationId="{DC4BF2FE-6F88-39A7-913B-CDE2444AF3AE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19:33:54.260" v="932" actId="478"/>
          <ac:graphicFrameMkLst>
            <pc:docMk/>
            <pc:sldMk cId="2365375653" sldId="2146851006"/>
            <ac:graphicFrameMk id="4" creationId="{900E28C6-AC03-349A-75CF-B41CEAC9B7A7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33:55.481" v="933"/>
          <ac:picMkLst>
            <pc:docMk/>
            <pc:sldMk cId="2365375653" sldId="2146851006"/>
            <ac:picMk id="6" creationId="{0AA54917-C1F1-12D1-87DF-85664CA66C78}"/>
          </ac:picMkLst>
        </pc:picChg>
        <pc:picChg chg="del">
          <ac:chgData name="Vera Castaldi Elsi del Carmen" userId="5e53f713-3cf2-47e1-8f4a-7dffeb42806c" providerId="ADAL" clId="{3B328437-6CBA-4EEF-9AC4-1E3603FF0DA7}" dt="2024-04-16T19:33:54.260" v="932" actId="478"/>
          <ac:picMkLst>
            <pc:docMk/>
            <pc:sldMk cId="2365375653" sldId="2146851006"/>
            <ac:picMk id="10" creationId="{06C8628A-9614-A2E5-7E30-04C527A8AABF}"/>
          </ac:picMkLst>
        </pc:picChg>
        <pc:picChg chg="mod">
          <ac:chgData name="Vera Castaldi Elsi del Carmen" userId="5e53f713-3cf2-47e1-8f4a-7dffeb42806c" providerId="ADAL" clId="{3B328437-6CBA-4EEF-9AC4-1E3603FF0DA7}" dt="2024-04-16T19:33:55.481" v="933"/>
          <ac:picMkLst>
            <pc:docMk/>
            <pc:sldMk cId="2365375653" sldId="2146851006"/>
            <ac:picMk id="14" creationId="{2C0BCBDB-EC12-D3B6-42C6-C1C4B6C73152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19:34:10.843" v="935"/>
        <pc:sldMkLst>
          <pc:docMk/>
          <pc:sldMk cId="855174959" sldId="2146851007"/>
        </pc:sldMkLst>
        <pc:spChg chg="mod">
          <ac:chgData name="Vera Castaldi Elsi del Carmen" userId="5e53f713-3cf2-47e1-8f4a-7dffeb42806c" providerId="ADAL" clId="{3B328437-6CBA-4EEF-9AC4-1E3603FF0DA7}" dt="2024-04-16T19:34:10.843" v="935"/>
          <ac:spMkLst>
            <pc:docMk/>
            <pc:sldMk cId="855174959" sldId="2146851007"/>
            <ac:spMk id="9" creationId="{F9E30234-5637-97D9-BACB-5A94DABE2ADF}"/>
          </ac:spMkLst>
        </pc:spChg>
        <pc:spChg chg="mod">
          <ac:chgData name="Vera Castaldi Elsi del Carmen" userId="5e53f713-3cf2-47e1-8f4a-7dffeb42806c" providerId="ADAL" clId="{3B328437-6CBA-4EEF-9AC4-1E3603FF0DA7}" dt="2024-04-16T19:34:10.843" v="935"/>
          <ac:spMkLst>
            <pc:docMk/>
            <pc:sldMk cId="855174959" sldId="2146851007"/>
            <ac:spMk id="16" creationId="{D6F1BD95-E230-D14C-DB20-8350D30EA441}"/>
          </ac:spMkLst>
        </pc:spChg>
        <pc:grpChg chg="del">
          <ac:chgData name="Vera Castaldi Elsi del Carmen" userId="5e53f713-3cf2-47e1-8f4a-7dffeb42806c" providerId="ADAL" clId="{3B328437-6CBA-4EEF-9AC4-1E3603FF0DA7}" dt="2024-04-16T19:34:04.390" v="934" actId="478"/>
          <ac:grpSpMkLst>
            <pc:docMk/>
            <pc:sldMk cId="855174959" sldId="2146851007"/>
            <ac:grpSpMk id="5" creationId="{72CD83AB-EE20-3906-E12E-3A08329F565C}"/>
          </ac:grpSpMkLst>
        </pc:grpChg>
        <pc:grpChg chg="add mod">
          <ac:chgData name="Vera Castaldi Elsi del Carmen" userId="5e53f713-3cf2-47e1-8f4a-7dffeb42806c" providerId="ADAL" clId="{3B328437-6CBA-4EEF-9AC4-1E3603FF0DA7}" dt="2024-04-16T19:34:10.843" v="935"/>
          <ac:grpSpMkLst>
            <pc:docMk/>
            <pc:sldMk cId="855174959" sldId="2146851007"/>
            <ac:grpSpMk id="7" creationId="{A31414AB-5295-6F09-D086-430722F7C98C}"/>
          </ac:grpSpMkLst>
        </pc:grpChg>
        <pc:grpChg chg="add mod">
          <ac:chgData name="Vera Castaldi Elsi del Carmen" userId="5e53f713-3cf2-47e1-8f4a-7dffeb42806c" providerId="ADAL" clId="{3B328437-6CBA-4EEF-9AC4-1E3603FF0DA7}" dt="2024-04-16T19:34:10.843" v="935"/>
          <ac:grpSpMkLst>
            <pc:docMk/>
            <pc:sldMk cId="855174959" sldId="2146851007"/>
            <ac:grpSpMk id="10" creationId="{3D43BDB6-D998-A849-67C7-A5C9707C512D}"/>
          </ac:grpSpMkLst>
        </pc:grpChg>
        <pc:grpChg chg="del">
          <ac:chgData name="Vera Castaldi Elsi del Carmen" userId="5e53f713-3cf2-47e1-8f4a-7dffeb42806c" providerId="ADAL" clId="{3B328437-6CBA-4EEF-9AC4-1E3603FF0DA7}" dt="2024-04-16T19:34:04.390" v="934" actId="478"/>
          <ac:grpSpMkLst>
            <pc:docMk/>
            <pc:sldMk cId="855174959" sldId="2146851007"/>
            <ac:grpSpMk id="13" creationId="{4AB761AD-4C0D-8354-D98E-76E71A9C3F82}"/>
          </ac:grpSpMkLst>
        </pc:grpChg>
        <pc:graphicFrameChg chg="del">
          <ac:chgData name="Vera Castaldi Elsi del Carmen" userId="5e53f713-3cf2-47e1-8f4a-7dffeb42806c" providerId="ADAL" clId="{3B328437-6CBA-4EEF-9AC4-1E3603FF0DA7}" dt="2024-04-16T19:34:04.390" v="934" actId="478"/>
          <ac:graphicFrameMkLst>
            <pc:docMk/>
            <pc:sldMk cId="855174959" sldId="2146851007"/>
            <ac:graphicFrameMk id="2" creationId="{DC4BF2FE-6F88-39A7-913B-CDE2444AF3AE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19:34:10.843" v="935"/>
          <ac:graphicFrameMkLst>
            <pc:docMk/>
            <pc:sldMk cId="855174959" sldId="2146851007"/>
            <ac:graphicFrameMk id="4" creationId="{044E90B0-BD04-26CD-BFCA-27B3F23C14F9}"/>
          </ac:graphicFrameMkLst>
        </pc:graphicFrameChg>
        <pc:picChg chg="mod">
          <ac:chgData name="Vera Castaldi Elsi del Carmen" userId="5e53f713-3cf2-47e1-8f4a-7dffeb42806c" providerId="ADAL" clId="{3B328437-6CBA-4EEF-9AC4-1E3603FF0DA7}" dt="2024-04-16T19:34:10.843" v="935"/>
          <ac:picMkLst>
            <pc:docMk/>
            <pc:sldMk cId="855174959" sldId="2146851007"/>
            <ac:picMk id="8" creationId="{64E12391-8F7E-E5CD-BC31-3EA251764FD1}"/>
          </ac:picMkLst>
        </pc:picChg>
        <pc:picChg chg="mod">
          <ac:chgData name="Vera Castaldi Elsi del Carmen" userId="5e53f713-3cf2-47e1-8f4a-7dffeb42806c" providerId="ADAL" clId="{3B328437-6CBA-4EEF-9AC4-1E3603FF0DA7}" dt="2024-04-16T19:34:10.843" v="935"/>
          <ac:picMkLst>
            <pc:docMk/>
            <pc:sldMk cId="855174959" sldId="2146851007"/>
            <ac:picMk id="11" creationId="{8B6F6E22-72CC-7E91-193D-775D592CB7E1}"/>
          </ac:picMkLst>
        </pc:picChg>
      </pc:sldChg>
      <pc:sldChg chg="delSp del mod">
        <pc:chgData name="Vera Castaldi Elsi del Carmen" userId="5e53f713-3cf2-47e1-8f4a-7dffeb42806c" providerId="ADAL" clId="{3B328437-6CBA-4EEF-9AC4-1E3603FF0DA7}" dt="2024-04-16T22:18:03.172" v="973" actId="47"/>
        <pc:sldMkLst>
          <pc:docMk/>
          <pc:sldMk cId="2623664368" sldId="2146851008"/>
        </pc:sldMkLst>
        <pc:grpChg chg="del">
          <ac:chgData name="Vera Castaldi Elsi del Carmen" userId="5e53f713-3cf2-47e1-8f4a-7dffeb42806c" providerId="ADAL" clId="{3B328437-6CBA-4EEF-9AC4-1E3603FF0DA7}" dt="2024-04-16T19:34:17.693" v="936" actId="478"/>
          <ac:grpSpMkLst>
            <pc:docMk/>
            <pc:sldMk cId="2623664368" sldId="2146851008"/>
            <ac:grpSpMk id="7" creationId="{A31414AB-5295-6F09-D086-430722F7C98C}"/>
          </ac:grpSpMkLst>
        </pc:grpChg>
        <pc:grpChg chg="del">
          <ac:chgData name="Vera Castaldi Elsi del Carmen" userId="5e53f713-3cf2-47e1-8f4a-7dffeb42806c" providerId="ADAL" clId="{3B328437-6CBA-4EEF-9AC4-1E3603FF0DA7}" dt="2024-04-16T19:34:17.693" v="936" actId="478"/>
          <ac:grpSpMkLst>
            <pc:docMk/>
            <pc:sldMk cId="2623664368" sldId="2146851008"/>
            <ac:grpSpMk id="10" creationId="{3D43BDB6-D998-A849-67C7-A5C9707C512D}"/>
          </ac:grpSpMkLst>
        </pc:grpChg>
        <pc:graphicFrameChg chg="del">
          <ac:chgData name="Vera Castaldi Elsi del Carmen" userId="5e53f713-3cf2-47e1-8f4a-7dffeb42806c" providerId="ADAL" clId="{3B328437-6CBA-4EEF-9AC4-1E3603FF0DA7}" dt="2024-04-16T19:34:17.693" v="936" actId="478"/>
          <ac:graphicFrameMkLst>
            <pc:docMk/>
            <pc:sldMk cId="2623664368" sldId="2146851008"/>
            <ac:graphicFrameMk id="4" creationId="{044E90B0-BD04-26CD-BFCA-27B3F23C14F9}"/>
          </ac:graphicFrameMkLst>
        </pc:graphicFrameChg>
      </pc:sldChg>
      <pc:sldChg chg="modSp mod">
        <pc:chgData name="Vera Castaldi Elsi del Carmen" userId="5e53f713-3cf2-47e1-8f4a-7dffeb42806c" providerId="ADAL" clId="{3B328437-6CBA-4EEF-9AC4-1E3603FF0DA7}" dt="2024-04-16T19:35:05.541" v="938" actId="1076"/>
        <pc:sldMkLst>
          <pc:docMk/>
          <pc:sldMk cId="3862888550" sldId="2146851009"/>
        </pc:sldMkLst>
        <pc:spChg chg="mod">
          <ac:chgData name="Vera Castaldi Elsi del Carmen" userId="5e53f713-3cf2-47e1-8f4a-7dffeb42806c" providerId="ADAL" clId="{3B328437-6CBA-4EEF-9AC4-1E3603FF0DA7}" dt="2024-04-16T19:35:05.541" v="938" actId="1076"/>
          <ac:spMkLst>
            <pc:docMk/>
            <pc:sldMk cId="3862888550" sldId="2146851009"/>
            <ac:spMk id="2" creationId="{DCE4CA7B-4044-012C-EE4B-FBB78E5E5F32}"/>
          </ac:spMkLst>
        </pc:spChg>
      </pc:sldChg>
      <pc:sldChg chg="modSp mod">
        <pc:chgData name="Vera Castaldi Elsi del Carmen" userId="5e53f713-3cf2-47e1-8f4a-7dffeb42806c" providerId="ADAL" clId="{3B328437-6CBA-4EEF-9AC4-1E3603FF0DA7}" dt="2024-04-16T19:35:18.141" v="952" actId="20577"/>
        <pc:sldMkLst>
          <pc:docMk/>
          <pc:sldMk cId="2149139098" sldId="2146851010"/>
        </pc:sldMkLst>
        <pc:spChg chg="mod">
          <ac:chgData name="Vera Castaldi Elsi del Carmen" userId="5e53f713-3cf2-47e1-8f4a-7dffeb42806c" providerId="ADAL" clId="{3B328437-6CBA-4EEF-9AC4-1E3603FF0DA7}" dt="2024-04-16T19:35:18.141" v="952" actId="20577"/>
          <ac:spMkLst>
            <pc:docMk/>
            <pc:sldMk cId="2149139098" sldId="2146851010"/>
            <ac:spMk id="2" creationId="{DCE4CA7B-4044-012C-EE4B-FBB78E5E5F32}"/>
          </ac:spMkLst>
        </pc:spChg>
      </pc:sldChg>
      <pc:sldChg chg="addSp delSp modSp mod">
        <pc:chgData name="Vera Castaldi Elsi del Carmen" userId="5e53f713-3cf2-47e1-8f4a-7dffeb42806c" providerId="ADAL" clId="{3B328437-6CBA-4EEF-9AC4-1E3603FF0DA7}" dt="2024-04-16T22:12:40.169" v="966"/>
        <pc:sldMkLst>
          <pc:docMk/>
          <pc:sldMk cId="42875830" sldId="2146851011"/>
        </pc:sldMkLst>
        <pc:spChg chg="mod">
          <ac:chgData name="Vera Castaldi Elsi del Carmen" userId="5e53f713-3cf2-47e1-8f4a-7dffeb42806c" providerId="ADAL" clId="{3B328437-6CBA-4EEF-9AC4-1E3603FF0DA7}" dt="2024-04-16T22:12:32.185" v="965" actId="5793"/>
          <ac:spMkLst>
            <pc:docMk/>
            <pc:sldMk cId="42875830" sldId="2146851011"/>
            <ac:spMk id="3" creationId="{FEAB2E3F-14E2-C374-9D6F-88E3EA55FACF}"/>
          </ac:spMkLst>
        </pc:spChg>
        <pc:spChg chg="add mod">
          <ac:chgData name="Vera Castaldi Elsi del Carmen" userId="5e53f713-3cf2-47e1-8f4a-7dffeb42806c" providerId="ADAL" clId="{3B328437-6CBA-4EEF-9AC4-1E3603FF0DA7}" dt="2024-04-16T22:12:40.169" v="966"/>
          <ac:spMkLst>
            <pc:docMk/>
            <pc:sldMk cId="42875830" sldId="2146851011"/>
            <ac:spMk id="6" creationId="{1C58E8E5-EAEC-5963-694C-8E934E746557}"/>
          </ac:spMkLst>
        </pc:spChg>
        <pc:graphicFrameChg chg="add mod">
          <ac:chgData name="Vera Castaldi Elsi del Carmen" userId="5e53f713-3cf2-47e1-8f4a-7dffeb42806c" providerId="ADAL" clId="{3B328437-6CBA-4EEF-9AC4-1E3603FF0DA7}" dt="2024-04-16T22:12:40.169" v="966"/>
          <ac:graphicFrameMkLst>
            <pc:docMk/>
            <pc:sldMk cId="42875830" sldId="2146851011"/>
            <ac:graphicFrameMk id="2" creationId="{56AE090B-EAB7-DDB5-8D41-D5955D711ADB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22:12:25.846" v="953" actId="478"/>
          <ac:graphicFrameMkLst>
            <pc:docMk/>
            <pc:sldMk cId="42875830" sldId="2146851011"/>
            <ac:graphicFrameMk id="4" creationId="{2457427E-2AC4-A81C-5321-356DC69DF946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22:12:40.169" v="966"/>
          <ac:picMkLst>
            <pc:docMk/>
            <pc:sldMk cId="42875830" sldId="2146851011"/>
            <ac:picMk id="5" creationId="{869BFA71-427B-8D0C-C09E-0232DE5FB2AA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22:13:03.453" v="968"/>
        <pc:sldMkLst>
          <pc:docMk/>
          <pc:sldMk cId="3514673507" sldId="2146851012"/>
        </pc:sldMkLst>
        <pc:spChg chg="del">
          <ac:chgData name="Vera Castaldi Elsi del Carmen" userId="5e53f713-3cf2-47e1-8f4a-7dffeb42806c" providerId="ADAL" clId="{3B328437-6CBA-4EEF-9AC4-1E3603FF0DA7}" dt="2024-04-16T22:13:02.334" v="967" actId="478"/>
          <ac:spMkLst>
            <pc:docMk/>
            <pc:sldMk cId="3514673507" sldId="2146851012"/>
            <ac:spMk id="6" creationId="{1C58E8E5-EAEC-5963-694C-8E934E746557}"/>
          </ac:spMkLst>
        </pc:spChg>
        <pc:spChg chg="add mod">
          <ac:chgData name="Vera Castaldi Elsi del Carmen" userId="5e53f713-3cf2-47e1-8f4a-7dffeb42806c" providerId="ADAL" clId="{3B328437-6CBA-4EEF-9AC4-1E3603FF0DA7}" dt="2024-04-16T22:13:03.453" v="968"/>
          <ac:spMkLst>
            <pc:docMk/>
            <pc:sldMk cId="3514673507" sldId="2146851012"/>
            <ac:spMk id="8" creationId="{26D0E3C9-0F07-C334-BDFF-A06CD3FC0BF5}"/>
          </ac:spMkLst>
        </pc:spChg>
        <pc:graphicFrameChg chg="del">
          <ac:chgData name="Vera Castaldi Elsi del Carmen" userId="5e53f713-3cf2-47e1-8f4a-7dffeb42806c" providerId="ADAL" clId="{3B328437-6CBA-4EEF-9AC4-1E3603FF0DA7}" dt="2024-04-16T22:13:02.334" v="967" actId="478"/>
          <ac:graphicFrameMkLst>
            <pc:docMk/>
            <pc:sldMk cId="3514673507" sldId="2146851012"/>
            <ac:graphicFrameMk id="2" creationId="{56AE090B-EAB7-DDB5-8D41-D5955D711ADB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22:13:03.453" v="968"/>
          <ac:graphicFrameMkLst>
            <pc:docMk/>
            <pc:sldMk cId="3514673507" sldId="2146851012"/>
            <ac:graphicFrameMk id="4" creationId="{37ED8DF2-791A-0963-113E-F5C2AED4F4E5}"/>
          </ac:graphicFrameMkLst>
        </pc:graphicFrameChg>
        <pc:picChg chg="del">
          <ac:chgData name="Vera Castaldi Elsi del Carmen" userId="5e53f713-3cf2-47e1-8f4a-7dffeb42806c" providerId="ADAL" clId="{3B328437-6CBA-4EEF-9AC4-1E3603FF0DA7}" dt="2024-04-16T22:13:02.334" v="967" actId="478"/>
          <ac:picMkLst>
            <pc:docMk/>
            <pc:sldMk cId="3514673507" sldId="2146851012"/>
            <ac:picMk id="5" creationId="{869BFA71-427B-8D0C-C09E-0232DE5FB2AA}"/>
          </ac:picMkLst>
        </pc:picChg>
        <pc:picChg chg="add mod">
          <ac:chgData name="Vera Castaldi Elsi del Carmen" userId="5e53f713-3cf2-47e1-8f4a-7dffeb42806c" providerId="ADAL" clId="{3B328437-6CBA-4EEF-9AC4-1E3603FF0DA7}" dt="2024-04-16T22:13:03.453" v="968"/>
          <ac:picMkLst>
            <pc:docMk/>
            <pc:sldMk cId="3514673507" sldId="2146851012"/>
            <ac:picMk id="7" creationId="{A4A0DD60-D92A-1B6E-516F-3D208A9CD91F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22:13:22.576" v="970"/>
        <pc:sldMkLst>
          <pc:docMk/>
          <pc:sldMk cId="1863865510" sldId="2146851013"/>
        </pc:sldMkLst>
        <pc:spChg chg="add mod">
          <ac:chgData name="Vera Castaldi Elsi del Carmen" userId="5e53f713-3cf2-47e1-8f4a-7dffeb42806c" providerId="ADAL" clId="{3B328437-6CBA-4EEF-9AC4-1E3603FF0DA7}" dt="2024-04-16T22:13:22.576" v="970"/>
          <ac:spMkLst>
            <pc:docMk/>
            <pc:sldMk cId="1863865510" sldId="2146851013"/>
            <ac:spMk id="6" creationId="{A7B36219-D0BF-EED6-84E5-81E96E4F03C9}"/>
          </ac:spMkLst>
        </pc:spChg>
        <pc:spChg chg="del">
          <ac:chgData name="Vera Castaldi Elsi del Carmen" userId="5e53f713-3cf2-47e1-8f4a-7dffeb42806c" providerId="ADAL" clId="{3B328437-6CBA-4EEF-9AC4-1E3603FF0DA7}" dt="2024-04-16T22:13:15.411" v="969" actId="478"/>
          <ac:spMkLst>
            <pc:docMk/>
            <pc:sldMk cId="1863865510" sldId="2146851013"/>
            <ac:spMk id="8" creationId="{26D0E3C9-0F07-C334-BDFF-A06CD3FC0BF5}"/>
          </ac:spMkLst>
        </pc:spChg>
        <pc:graphicFrameChg chg="add mod">
          <ac:chgData name="Vera Castaldi Elsi del Carmen" userId="5e53f713-3cf2-47e1-8f4a-7dffeb42806c" providerId="ADAL" clId="{3B328437-6CBA-4EEF-9AC4-1E3603FF0DA7}" dt="2024-04-16T22:13:22.576" v="970"/>
          <ac:graphicFrameMkLst>
            <pc:docMk/>
            <pc:sldMk cId="1863865510" sldId="2146851013"/>
            <ac:graphicFrameMk id="2" creationId="{970C78E0-2AE5-545A-DC86-9E5649993701}"/>
          </ac:graphicFrameMkLst>
        </pc:graphicFrameChg>
        <pc:graphicFrameChg chg="del">
          <ac:chgData name="Vera Castaldi Elsi del Carmen" userId="5e53f713-3cf2-47e1-8f4a-7dffeb42806c" providerId="ADAL" clId="{3B328437-6CBA-4EEF-9AC4-1E3603FF0DA7}" dt="2024-04-16T22:13:15.411" v="969" actId="478"/>
          <ac:graphicFrameMkLst>
            <pc:docMk/>
            <pc:sldMk cId="1863865510" sldId="2146851013"/>
            <ac:graphicFrameMk id="4" creationId="{37ED8DF2-791A-0963-113E-F5C2AED4F4E5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22:13:22.576" v="970"/>
          <ac:picMkLst>
            <pc:docMk/>
            <pc:sldMk cId="1863865510" sldId="2146851013"/>
            <ac:picMk id="5" creationId="{1415B679-9604-08CF-B636-14F4CA08C9AD}"/>
          </ac:picMkLst>
        </pc:picChg>
        <pc:picChg chg="del">
          <ac:chgData name="Vera Castaldi Elsi del Carmen" userId="5e53f713-3cf2-47e1-8f4a-7dffeb42806c" providerId="ADAL" clId="{3B328437-6CBA-4EEF-9AC4-1E3603FF0DA7}" dt="2024-04-16T22:13:15.411" v="969" actId="478"/>
          <ac:picMkLst>
            <pc:docMk/>
            <pc:sldMk cId="1863865510" sldId="2146851013"/>
            <ac:picMk id="7" creationId="{A4A0DD60-D92A-1B6E-516F-3D208A9CD91F}"/>
          </ac:picMkLst>
        </pc:picChg>
      </pc:sldChg>
      <pc:sldChg chg="addSp delSp modSp mod">
        <pc:chgData name="Vera Castaldi Elsi del Carmen" userId="5e53f713-3cf2-47e1-8f4a-7dffeb42806c" providerId="ADAL" clId="{3B328437-6CBA-4EEF-9AC4-1E3603FF0DA7}" dt="2024-04-16T22:13:41.015" v="972"/>
        <pc:sldMkLst>
          <pc:docMk/>
          <pc:sldMk cId="4212320499" sldId="2146851014"/>
        </pc:sldMkLst>
        <pc:spChg chg="del">
          <ac:chgData name="Vera Castaldi Elsi del Carmen" userId="5e53f713-3cf2-47e1-8f4a-7dffeb42806c" providerId="ADAL" clId="{3B328437-6CBA-4EEF-9AC4-1E3603FF0DA7}" dt="2024-04-16T22:13:39.737" v="971" actId="478"/>
          <ac:spMkLst>
            <pc:docMk/>
            <pc:sldMk cId="4212320499" sldId="2146851014"/>
            <ac:spMk id="6" creationId="{A7B36219-D0BF-EED6-84E5-81E96E4F03C9}"/>
          </ac:spMkLst>
        </pc:spChg>
        <pc:spChg chg="add mod">
          <ac:chgData name="Vera Castaldi Elsi del Carmen" userId="5e53f713-3cf2-47e1-8f4a-7dffeb42806c" providerId="ADAL" clId="{3B328437-6CBA-4EEF-9AC4-1E3603FF0DA7}" dt="2024-04-16T22:13:41.015" v="972"/>
          <ac:spMkLst>
            <pc:docMk/>
            <pc:sldMk cId="4212320499" sldId="2146851014"/>
            <ac:spMk id="8" creationId="{6C9B1375-6C5B-062E-C1D8-578206A8AFE4}"/>
          </ac:spMkLst>
        </pc:spChg>
        <pc:graphicFrameChg chg="del">
          <ac:chgData name="Vera Castaldi Elsi del Carmen" userId="5e53f713-3cf2-47e1-8f4a-7dffeb42806c" providerId="ADAL" clId="{3B328437-6CBA-4EEF-9AC4-1E3603FF0DA7}" dt="2024-04-16T22:13:39.737" v="971" actId="478"/>
          <ac:graphicFrameMkLst>
            <pc:docMk/>
            <pc:sldMk cId="4212320499" sldId="2146851014"/>
            <ac:graphicFrameMk id="2" creationId="{970C78E0-2AE5-545A-DC86-9E5649993701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22:13:41.015" v="972"/>
          <ac:graphicFrameMkLst>
            <pc:docMk/>
            <pc:sldMk cId="4212320499" sldId="2146851014"/>
            <ac:graphicFrameMk id="7" creationId="{DCD33A55-17F0-C74C-14EF-47718445E8D1}"/>
          </ac:graphicFrameMkLst>
        </pc:graphicFrameChg>
        <pc:picChg chg="add mod">
          <ac:chgData name="Vera Castaldi Elsi del Carmen" userId="5e53f713-3cf2-47e1-8f4a-7dffeb42806c" providerId="ADAL" clId="{3B328437-6CBA-4EEF-9AC4-1E3603FF0DA7}" dt="2024-04-16T22:13:41.015" v="972"/>
          <ac:picMkLst>
            <pc:docMk/>
            <pc:sldMk cId="4212320499" sldId="2146851014"/>
            <ac:picMk id="4" creationId="{821FB809-B320-8DF7-CCEF-175A677CF765}"/>
          </ac:picMkLst>
        </pc:picChg>
        <pc:picChg chg="del">
          <ac:chgData name="Vera Castaldi Elsi del Carmen" userId="5e53f713-3cf2-47e1-8f4a-7dffeb42806c" providerId="ADAL" clId="{3B328437-6CBA-4EEF-9AC4-1E3603FF0DA7}" dt="2024-04-16T22:13:39.737" v="971" actId="478"/>
          <ac:picMkLst>
            <pc:docMk/>
            <pc:sldMk cId="4212320499" sldId="2146851014"/>
            <ac:picMk id="5" creationId="{1415B679-9604-08CF-B636-14F4CA08C9AD}"/>
          </ac:picMkLst>
        </pc:picChg>
      </pc:sldChg>
      <pc:sldChg chg="modSp mod ord">
        <pc:chgData name="Vera Castaldi Elsi del Carmen" userId="5e53f713-3cf2-47e1-8f4a-7dffeb42806c" providerId="ADAL" clId="{3B328437-6CBA-4EEF-9AC4-1E3603FF0DA7}" dt="2024-04-16T22:26:51.590" v="983"/>
        <pc:sldMkLst>
          <pc:docMk/>
          <pc:sldMk cId="3416871232" sldId="2146851015"/>
        </pc:sldMkLst>
        <pc:spChg chg="mod">
          <ac:chgData name="Vera Castaldi Elsi del Carmen" userId="5e53f713-3cf2-47e1-8f4a-7dffeb42806c" providerId="ADAL" clId="{3B328437-6CBA-4EEF-9AC4-1E3603FF0DA7}" dt="2024-04-16T22:18:28.745" v="974"/>
          <ac:spMkLst>
            <pc:docMk/>
            <pc:sldMk cId="3416871232" sldId="2146851015"/>
            <ac:spMk id="2" creationId="{DCE4CA7B-4044-012C-EE4B-FBB78E5E5F32}"/>
          </ac:spMkLst>
        </pc:spChg>
      </pc:sldChg>
      <pc:sldChg chg="new del">
        <pc:chgData name="Vera Castaldi Elsi del Carmen" userId="5e53f713-3cf2-47e1-8f4a-7dffeb42806c" providerId="ADAL" clId="{3B328437-6CBA-4EEF-9AC4-1E3603FF0DA7}" dt="2024-04-16T22:26:38.551" v="979" actId="680"/>
        <pc:sldMkLst>
          <pc:docMk/>
          <pc:sldMk cId="71697162" sldId="2146851016"/>
        </pc:sldMkLst>
      </pc:sldChg>
      <pc:sldChg chg="del">
        <pc:chgData name="Vera Castaldi Elsi del Carmen" userId="5e53f713-3cf2-47e1-8f4a-7dffeb42806c" providerId="ADAL" clId="{3B328437-6CBA-4EEF-9AC4-1E3603FF0DA7}" dt="2024-04-16T22:25:58.937" v="975" actId="47"/>
        <pc:sldMkLst>
          <pc:docMk/>
          <pc:sldMk cId="3209451175" sldId="2146851016"/>
        </pc:sldMkLst>
      </pc:sldChg>
      <pc:sldChg chg="addSp delSp modSp mod">
        <pc:chgData name="Vera Castaldi Elsi del Carmen" userId="5e53f713-3cf2-47e1-8f4a-7dffeb42806c" providerId="ADAL" clId="{3B328437-6CBA-4EEF-9AC4-1E3603FF0DA7}" dt="2024-04-16T23:23:48.037" v="1065"/>
        <pc:sldMkLst>
          <pc:docMk/>
          <pc:sldMk cId="762807859" sldId="2146851022"/>
        </pc:sldMkLst>
        <pc:spChg chg="mod">
          <ac:chgData name="Vera Castaldi Elsi del Carmen" userId="5e53f713-3cf2-47e1-8f4a-7dffeb42806c" providerId="ADAL" clId="{3B328437-6CBA-4EEF-9AC4-1E3603FF0DA7}" dt="2024-04-16T23:23:40.050" v="1063" actId="20577"/>
          <ac:spMkLst>
            <pc:docMk/>
            <pc:sldMk cId="762807859" sldId="2146851022"/>
            <ac:spMk id="3" creationId="{B9317F05-A886-1841-A0F5-3E6D4EAB3E80}"/>
          </ac:spMkLst>
        </pc:spChg>
        <pc:graphicFrameChg chg="del">
          <ac:chgData name="Vera Castaldi Elsi del Carmen" userId="5e53f713-3cf2-47e1-8f4a-7dffeb42806c" providerId="ADAL" clId="{3B328437-6CBA-4EEF-9AC4-1E3603FF0DA7}" dt="2024-04-16T23:23:42.562" v="1064" actId="478"/>
          <ac:graphicFrameMkLst>
            <pc:docMk/>
            <pc:sldMk cId="762807859" sldId="2146851022"/>
            <ac:graphicFrameMk id="2" creationId="{A493EFC1-2D8B-5568-482C-5A9AAE518EC9}"/>
          </ac:graphicFrameMkLst>
        </pc:graphicFrameChg>
        <pc:graphicFrameChg chg="add mod">
          <ac:chgData name="Vera Castaldi Elsi del Carmen" userId="5e53f713-3cf2-47e1-8f4a-7dffeb42806c" providerId="ADAL" clId="{3B328437-6CBA-4EEF-9AC4-1E3603FF0DA7}" dt="2024-04-16T23:23:48.037" v="1065"/>
          <ac:graphicFrameMkLst>
            <pc:docMk/>
            <pc:sldMk cId="762807859" sldId="2146851022"/>
            <ac:graphicFrameMk id="4" creationId="{484DA74A-92B9-C3A9-D7E9-EBA8FAB6708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1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1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18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chartUserShapes" Target="../drawings/drawing19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20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21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chartUserShapes" Target="../drawings/drawing22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2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chartUserShapes" Target="../drawings/drawing24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chartUserShapes" Target="../drawings/drawing2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REASEGURO_06_03_24\CIERRE%20DGPEP%20DIC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REASEGURO_06_03_24\CIERRE%20DGPEP%20DIC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chartUserShapes" Target="../drawings/drawing26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33.xml"/><Relationship Id="rId1" Type="http://schemas.microsoft.com/office/2011/relationships/chartStyle" Target="style33.xml"/><Relationship Id="rId4" Type="http://schemas.openxmlformats.org/officeDocument/2006/relationships/chartUserShapes" Target="../drawings/drawing27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4.xml"/><Relationship Id="rId1" Type="http://schemas.microsoft.com/office/2011/relationships/chartStyle" Target="style34.xml"/><Relationship Id="rId4" Type="http://schemas.openxmlformats.org/officeDocument/2006/relationships/chartUserShapes" Target="../drawings/drawing28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5.xml"/><Relationship Id="rId1" Type="http://schemas.microsoft.com/office/2011/relationships/chartStyle" Target="style35.xml"/><Relationship Id="rId4" Type="http://schemas.openxmlformats.org/officeDocument/2006/relationships/chartUserShapes" Target="../drawings/drawing2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5143895420678167E-4"/>
          <c:y val="6.1505029285505698E-2"/>
          <c:w val="0.99914864059621322"/>
          <c:h val="0.6625483257629695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Línea</c:v>
                </c:pt>
              </c:strCache>
            </c:strRef>
          </c:tx>
          <c:spPr>
            <a:solidFill>
              <a:srgbClr val="611329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61132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DFDF-4C66-AD1E-E0CD278B7FE9}"/>
              </c:ext>
            </c:extLst>
          </c:dPt>
          <c:dPt>
            <c:idx val="1"/>
            <c:invertIfNegative val="0"/>
            <c:bubble3D val="0"/>
            <c:spPr>
              <a:solidFill>
                <a:srgbClr val="61132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DFDF-4C66-AD1E-E0CD278B7FE9}"/>
              </c:ext>
            </c:extLst>
          </c:dPt>
          <c:dLbls>
            <c:dLbl>
              <c:idx val="0"/>
              <c:layout>
                <c:manualLayout>
                  <c:x val="2.7244286863510412E-2"/>
                  <c:y val="-1.28814045261401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DF-4C66-AD1E-E0CD278B7FE9}"/>
                </c:ext>
              </c:extLst>
            </c:dLbl>
            <c:dLbl>
              <c:idx val="1"/>
              <c:layout>
                <c:manualLayout>
                  <c:x val="2.4217143878675924E-2"/>
                  <c:y val="-1.28814045261401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DF-4C66-AD1E-E0CD278B7FE9}"/>
                </c:ext>
              </c:extLst>
            </c:dLbl>
            <c:dLbl>
              <c:idx val="2"/>
              <c:layout>
                <c:manualLayout>
                  <c:x val="1.5135714924172452E-2"/>
                  <c:y val="-1.71752060348534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DF-4C66-AD1E-E0CD278B7FE9}"/>
                </c:ext>
              </c:extLst>
            </c:dLbl>
            <c:dLbl>
              <c:idx val="3"/>
              <c:layout>
                <c:manualLayout>
                  <c:x val="2.8462094429161321E-2"/>
                  <c:y val="-1.20977012271481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DF-4C66-AD1E-E0CD278B7F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C.P. Pol-A</c:v>
                </c:pt>
                <c:pt idx="1">
                  <c:v>C.P. Abkatún-N1</c:v>
                </c:pt>
                <c:pt idx="2">
                  <c:v>Chuc-A</c:v>
                </c:pt>
                <c:pt idx="3">
                  <c:v>Chuc-B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26</c:v>
                </c:pt>
                <c:pt idx="1">
                  <c:v>42</c:v>
                </c:pt>
                <c:pt idx="2">
                  <c:v>2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FDF-4C66-AD1E-E0CD278B7FE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Recipiente</c:v>
                </c:pt>
              </c:strCache>
            </c:strRef>
          </c:tx>
          <c:spPr>
            <a:solidFill>
              <a:srgbClr val="BC945A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6491970324464412E-2"/>
                  <c:y val="-3.4350412069707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DF-4C66-AD1E-E0CD278B7FE9}"/>
                </c:ext>
              </c:extLst>
            </c:dLbl>
            <c:dLbl>
              <c:idx val="1"/>
              <c:layout>
                <c:manualLayout>
                  <c:x val="2.5844650359026253E-2"/>
                  <c:y val="-3.4350412069706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DF-4C66-AD1E-E0CD278B7FE9}"/>
                </c:ext>
              </c:extLst>
            </c:dLbl>
            <c:dLbl>
              <c:idx val="2"/>
              <c:layout>
                <c:manualLayout>
                  <c:x val="1.9790434363673906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DF-4C66-AD1E-E0CD278B7FE9}"/>
                </c:ext>
              </c:extLst>
            </c:dLbl>
            <c:dLbl>
              <c:idx val="3"/>
              <c:layout>
                <c:manualLayout>
                  <c:x val="1.9247862229240534E-2"/>
                  <c:y val="-1.71752060348534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FDF-4C66-AD1E-E0CD278B7F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C.P. Pol-A</c:v>
                </c:pt>
                <c:pt idx="1">
                  <c:v>C.P. Abkatún-N1</c:v>
                </c:pt>
                <c:pt idx="2">
                  <c:v>Chuc-A</c:v>
                </c:pt>
                <c:pt idx="3">
                  <c:v>Chuc-B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4</c:v>
                </c:pt>
                <c:pt idx="1">
                  <c:v>13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FDF-4C66-AD1E-E0CD278B7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gapDepth val="0"/>
        <c:shape val="box"/>
        <c:axId val="1100955840"/>
        <c:axId val="1100951520"/>
        <c:axId val="0"/>
      </c:bar3DChart>
      <c:catAx>
        <c:axId val="110095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  <a:ea typeface="+mn-ea"/>
                <a:cs typeface="+mn-cs"/>
              </a:defRPr>
            </a:pPr>
            <a:endParaRPr lang="es-MX"/>
          </a:p>
        </c:txPr>
        <c:crossAx val="1100951520"/>
        <c:crosses val="autoZero"/>
        <c:auto val="1"/>
        <c:lblAlgn val="ctr"/>
        <c:lblOffset val="100"/>
        <c:noMultiLvlLbl val="0"/>
      </c:catAx>
      <c:valAx>
        <c:axId val="11009515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00955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9103051831266846E-2"/>
          <c:y val="0"/>
          <c:w val="0.42790487741325772"/>
          <c:h val="8.5847118468328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0"/>
              <c:layout>
                <c:manualLayout>
                  <c:x val="-5.4169168763017667E-2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586-4424-821A-84DC8A2A4447}"/>
                </c:ext>
              </c:extLst>
            </c:dLbl>
            <c:dLbl>
              <c:idx val="11"/>
              <c:layout>
                <c:manualLayout>
                  <c:x val="-5.0703201781672931E-2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8">
                  <c:v>2</c:v>
                </c:pt>
                <c:pt idx="9">
                  <c:v>14</c:v>
                </c:pt>
                <c:pt idx="10">
                  <c:v>24</c:v>
                </c:pt>
                <c:pt idx="11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8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0"/>
              <c:layout>
                <c:manualLayout>
                  <c:x val="-5.4169168763017667E-2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801-4453-9A03-0DF8E1CC2212}"/>
                </c:ext>
              </c:extLst>
            </c:dLbl>
            <c:dLbl>
              <c:idx val="11"/>
              <c:layout>
                <c:manualLayout>
                  <c:x val="-5.0703201781672931E-2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8">
                  <c:v>0</c:v>
                </c:pt>
                <c:pt idx="9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01-4453-9A03-0DF8E1CC221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01-4453-9A03-0DF8E1CC2212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01-4453-9A03-0DF8E1CC2212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801-4453-9A03-0DF8E1CC2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2.5781564268968736E-3"/>
                  <c:y val="-1.67658333333333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C79-4B3F-8DF8-58A296D00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79-4B3F-8DF8-58A296D00F4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C79-4B3F-8DF8-58A296D00F4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79-4B3F-8DF8-58A296D00F4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79-4B3F-8DF8-58A296D00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C79-4B3F-8DF8-58A296D00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5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0"/>
              <c:layout>
                <c:manualLayout>
                  <c:x val="-5.4169168763017667E-2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801-4453-9A03-0DF8E1CC2212}"/>
                </c:ext>
              </c:extLst>
            </c:dLbl>
            <c:dLbl>
              <c:idx val="11"/>
              <c:layout>
                <c:manualLayout>
                  <c:x val="-5.0703201781672931E-2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5">
                  <c:v>0</c:v>
                </c:pt>
                <c:pt idx="6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01-4453-9A03-0DF8E1CC221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01-4453-9A03-0DF8E1CC2212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01-4453-9A03-0DF8E1CC2212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801-4453-9A03-0DF8E1CC2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2.5781564268968736E-3"/>
                  <c:y val="-1.67658333333333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C79-4B3F-8DF8-58A296D00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79-4B3F-8DF8-58A296D00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5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D9-48A2-AD92-9E90B6E52442}"/>
                </c:ext>
              </c:extLst>
            </c:dLbl>
            <c:dLbl>
              <c:idx val="1"/>
              <c:layout>
                <c:manualLayout>
                  <c:x val="-1.7405645161290343E-2"/>
                  <c:y val="-3.44047222222222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D9-48A2-AD92-9E90B6E52442}"/>
                </c:ext>
              </c:extLst>
            </c:dLbl>
            <c:dLbl>
              <c:idx val="2"/>
              <c:layout>
                <c:manualLayout>
                  <c:x val="-8.2526881720471838E-5"/>
                  <c:y val="2.556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D9-4D6C-B1D8-FC24E1253F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8</c:v>
                </c:pt>
                <c:pt idx="1">
                  <c:v>18</c:v>
                </c:pt>
                <c:pt idx="2">
                  <c:v>32</c:v>
                </c:pt>
                <c:pt idx="3">
                  <c:v>47</c:v>
                </c:pt>
                <c:pt idx="4">
                  <c:v>65</c:v>
                </c:pt>
                <c:pt idx="5">
                  <c:v>83</c:v>
                </c:pt>
                <c:pt idx="6">
                  <c:v>104</c:v>
                </c:pt>
                <c:pt idx="7">
                  <c:v>125</c:v>
                </c:pt>
                <c:pt idx="8">
                  <c:v>140</c:v>
                </c:pt>
                <c:pt idx="9">
                  <c:v>151</c:v>
                </c:pt>
                <c:pt idx="10">
                  <c:v>163</c:v>
                </c:pt>
                <c:pt idx="11">
                  <c:v>172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D9-48A2-AD92-9E90B6E5244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1"/>
              <c:layout>
                <c:manualLayout>
                  <c:x val="-1.8290412186379949E-2"/>
                  <c:y val="3.26230555555555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D9-48A2-AD92-9E90B6E52442}"/>
                </c:ext>
              </c:extLst>
            </c:dLbl>
            <c:dLbl>
              <c:idx val="2"/>
              <c:layout>
                <c:manualLayout>
                  <c:x val="-4.0403225806451612E-4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FD9-4D6C-B1D8-FC24E1253F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5</c:v>
                </c:pt>
                <c:pt idx="1">
                  <c:v>14</c:v>
                </c:pt>
                <c:pt idx="2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D9-48A2-AD92-9E90B6E524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20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172-4648-9A49-B3AE237B85B5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72-4648-9A49-B3AE237B85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5</c:v>
                </c:pt>
                <c:pt idx="9">
                  <c:v>9</c:v>
                </c:pt>
                <c:pt idx="10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72-4648-9A49-B3AE237B85B5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1"/>
              <c:layout>
                <c:manualLayout>
                  <c:x val="-3.0808333333333333E-2"/>
                  <c:y val="-1.32380555555555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72-4648-9A49-B3AE237B85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172-4648-9A49-B3AE237B8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2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1.6856541218638003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AD-4814-BEE2-C46DA40E667B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AD-4814-BEE2-C46DA40E66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6</c:v>
                </c:pt>
                <c:pt idx="1">
                  <c:v>7</c:v>
                </c:pt>
                <c:pt idx="2">
                  <c:v>10</c:v>
                </c:pt>
                <c:pt idx="3">
                  <c:v>14</c:v>
                </c:pt>
                <c:pt idx="4">
                  <c:v>18</c:v>
                </c:pt>
                <c:pt idx="5">
                  <c:v>23</c:v>
                </c:pt>
                <c:pt idx="6">
                  <c:v>23</c:v>
                </c:pt>
                <c:pt idx="7">
                  <c:v>26</c:v>
                </c:pt>
                <c:pt idx="8">
                  <c:v>29</c:v>
                </c:pt>
                <c:pt idx="9">
                  <c:v>33</c:v>
                </c:pt>
                <c:pt idx="10">
                  <c:v>35</c:v>
                </c:pt>
                <c:pt idx="11">
                  <c:v>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AD-4814-BEE2-C46DA40E6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5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D9-48A2-AD92-9E90B6E52442}"/>
                </c:ext>
              </c:extLst>
            </c:dLbl>
            <c:dLbl>
              <c:idx val="1"/>
              <c:layout>
                <c:manualLayout>
                  <c:x val="-1.8543637992831541E-2"/>
                  <c:y val="3.96786111111109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D9-48A2-AD92-9E90B6E52442}"/>
                </c:ext>
              </c:extLst>
            </c:dLbl>
            <c:dLbl>
              <c:idx val="2"/>
              <c:layout>
                <c:manualLayout>
                  <c:x val="-5.4623655913978489E-4"/>
                  <c:y val="2.90952777777776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57C-4A22-B30B-304D61BEE3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9</c:v>
                </c:pt>
                <c:pt idx="1">
                  <c:v>18</c:v>
                </c:pt>
                <c:pt idx="2">
                  <c:v>28</c:v>
                </c:pt>
                <c:pt idx="3">
                  <c:v>39</c:v>
                </c:pt>
                <c:pt idx="4">
                  <c:v>51</c:v>
                </c:pt>
                <c:pt idx="5">
                  <c:v>65</c:v>
                </c:pt>
                <c:pt idx="6">
                  <c:v>80</c:v>
                </c:pt>
                <c:pt idx="7">
                  <c:v>94</c:v>
                </c:pt>
                <c:pt idx="8">
                  <c:v>110</c:v>
                </c:pt>
                <c:pt idx="9">
                  <c:v>123</c:v>
                </c:pt>
                <c:pt idx="10">
                  <c:v>135</c:v>
                </c:pt>
                <c:pt idx="11">
                  <c:v>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D9-48A2-AD92-9E90B6E5244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1"/>
              <c:layout>
                <c:manualLayout>
                  <c:x val="-1.4876433691756272E-2"/>
                  <c:y val="-4.49880555555555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D9-48A2-AD92-9E90B6E52442}"/>
                </c:ext>
              </c:extLst>
            </c:dLbl>
            <c:dLbl>
              <c:idx val="2"/>
              <c:layout>
                <c:manualLayout>
                  <c:x val="-3.032795698924731E-3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7C-4A22-B30B-304D61BEE3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17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D9-48A2-AD92-9E90B6E524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7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8533173960968968E-2"/>
          <c:y val="5.9086831418967929E-2"/>
          <c:w val="0.93017128805870986"/>
          <c:h val="0.8068127074330556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'METALICAS_23-24'!$A$3</c:f>
              <c:strCache>
                <c:ptCount val="1"/>
                <c:pt idx="0">
                  <c:v>Instaladas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'METALICAS_23-24'!$B$2:$Q$2</c:f>
              <c:numCache>
                <c:formatCode>m/d/yyyy</c:formatCode>
                <c:ptCount val="16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</c:numCache>
            </c:numRef>
          </c:xVal>
          <c:yVal>
            <c:numRef>
              <c:f>'METALICAS_23-24'!$B$4:$Q$4</c:f>
              <c:numCache>
                <c:formatCode>General</c:formatCode>
                <c:ptCount val="1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8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4A1-4267-84E3-233C44290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6755007"/>
        <c:axId val="466751647"/>
      </c:scatterChart>
      <c:valAx>
        <c:axId val="466755007"/>
        <c:scaling>
          <c:orientation val="minMax"/>
          <c:max val="45397"/>
          <c:min val="44927"/>
        </c:scaling>
        <c:delete val="0"/>
        <c:axPos val="b"/>
        <c:numFmt formatCode="[$-C0A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66751647"/>
        <c:crosses val="autoZero"/>
        <c:crossBetween val="midCat"/>
        <c:majorUnit val="33"/>
      </c:valAx>
      <c:valAx>
        <c:axId val="466751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67550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1833624180120024"/>
          <c:y val="0.13099562186278427"/>
          <c:w val="0.29926200048486462"/>
          <c:h val="0.111460519042074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  <c:userShapes r:id="rId5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172-4648-9A49-B3AE237B85B5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72-4648-9A49-B3AE237B85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3">
                  <c:v>1</c:v>
                </c:pt>
                <c:pt idx="4">
                  <c:v>2</c:v>
                </c:pt>
                <c:pt idx="5">
                  <c:v>4</c:v>
                </c:pt>
                <c:pt idx="6">
                  <c:v>8</c:v>
                </c:pt>
                <c:pt idx="7">
                  <c:v>10</c:v>
                </c:pt>
                <c:pt idx="8">
                  <c:v>13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72-4648-9A49-B3AE237B85B5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1"/>
              <c:layout>
                <c:manualLayout>
                  <c:x val="-3.0808333333333333E-2"/>
                  <c:y val="-1.32380555555555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72-4648-9A49-B3AE237B85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172-4648-9A49-B3AE237B8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2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AD-4814-BEE2-C46DA40E667B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AD-4814-BEE2-C46DA40E66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2</c:v>
                </c:pt>
                <c:pt idx="1">
                  <c:v>5</c:v>
                </c:pt>
                <c:pt idx="2">
                  <c:v>8</c:v>
                </c:pt>
                <c:pt idx="3">
                  <c:v>13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20</c:v>
                </c:pt>
                <c:pt idx="8">
                  <c:v>25</c:v>
                </c:pt>
                <c:pt idx="9">
                  <c:v>30</c:v>
                </c:pt>
                <c:pt idx="10">
                  <c:v>35</c:v>
                </c:pt>
                <c:pt idx="11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AD-4814-BEE2-C46DA40E6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8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0"/>
              <c:layout>
                <c:manualLayout>
                  <c:x val="-5.4169168763017667E-2"/>
                  <c:y val="-5.20436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801-4453-9A03-0DF8E1CC2212}"/>
                </c:ext>
              </c:extLst>
            </c:dLbl>
            <c:dLbl>
              <c:idx val="11"/>
              <c:layout>
                <c:manualLayout>
                  <c:x val="-5.0703201781672931E-2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01-4453-9A03-0DF8E1CC221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01-4453-9A03-0DF8E1CC2212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01-4453-9A03-0DF8E1CC2212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01-4453-9A03-0DF8E1CC22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801-4453-9A03-0DF8E1CC2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2.5781564268968736E-3"/>
                  <c:y val="-1.67658333333333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C79-4B3F-8DF8-58A296D00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79-4B3F-8DF8-58A296D00F4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C79-4B3F-8DF8-58A296D00F4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79-4B3F-8DF8-58A296D00F4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79-4B3F-8DF8-58A296D00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C79-4B3F-8DF8-58A296D00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5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"/>
              <c:layout>
                <c:manualLayout>
                  <c:x val="-5.4070646064483668E-2"/>
                  <c:y val="-3.44047222222222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543-4891-88B3-68B4C4B85771}"/>
                </c:ext>
              </c:extLst>
            </c:dLbl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33D-40F7-945C-04D9414ADF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1">
                  <c:v>0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3D-40F7-945C-04D9414AD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33D-40F7-945C-04D9414ADF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3D-40F7-945C-04D9414AD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'APACH CURVA S'!$A$3</c:f>
              <c:strCache>
                <c:ptCount val="1"/>
                <c:pt idx="0">
                  <c:v>PROGRAMADO</c:v>
                </c:pt>
              </c:strCache>
            </c:strRef>
          </c:tx>
          <c:spPr>
            <a:ln w="34925" cap="rnd">
              <a:solidFill>
                <a:srgbClr val="61132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11329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611329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S'!$B$2:$M$2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S'!$B$3:$M$3</c:f>
              <c:numCache>
                <c:formatCode>General</c:formatCode>
                <c:ptCount val="12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16</c:v>
                </c:pt>
                <c:pt idx="7">
                  <c:v>22</c:v>
                </c:pt>
                <c:pt idx="8">
                  <c:v>23</c:v>
                </c:pt>
                <c:pt idx="9">
                  <c:v>27</c:v>
                </c:pt>
                <c:pt idx="10">
                  <c:v>29</c:v>
                </c:pt>
                <c:pt idx="11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20-43CE-89AD-71D326A72A74}"/>
            </c:ext>
          </c:extLst>
        </c:ser>
        <c:ser>
          <c:idx val="1"/>
          <c:order val="1"/>
          <c:tx>
            <c:strRef>
              <c:f>'APACH CURVA S'!$A$4</c:f>
              <c:strCache>
                <c:ptCount val="1"/>
                <c:pt idx="0">
                  <c:v>ATENDIDO</c:v>
                </c:pt>
              </c:strCache>
            </c:strRef>
          </c:tx>
          <c:spPr>
            <a:ln w="34925" cap="rnd">
              <a:solidFill>
                <a:srgbClr val="00964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009644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S'!$B$2:$M$2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S'!$B$4:$M$4</c:f>
              <c:numCache>
                <c:formatCode>General</c:formatCode>
                <c:ptCount val="12"/>
                <c:pt idx="1">
                  <c:v>3</c:v>
                </c:pt>
                <c:pt idx="2">
                  <c:v>6</c:v>
                </c:pt>
                <c:pt idx="3">
                  <c:v>8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12</c:v>
                </c:pt>
                <c:pt idx="8">
                  <c:v>15</c:v>
                </c:pt>
                <c:pt idx="9">
                  <c:v>19</c:v>
                </c:pt>
                <c:pt idx="10">
                  <c:v>20</c:v>
                </c:pt>
                <c:pt idx="11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20-43CE-89AD-71D326A72A7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34538191"/>
        <c:axId val="501234767"/>
      </c:lineChart>
      <c:catAx>
        <c:axId val="734538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s-MX"/>
          </a:p>
        </c:txPr>
        <c:crossAx val="501234767"/>
        <c:crosses val="autoZero"/>
        <c:auto val="1"/>
        <c:lblAlgn val="ctr"/>
        <c:lblOffset val="100"/>
        <c:noMultiLvlLbl val="0"/>
      </c:catAx>
      <c:valAx>
        <c:axId val="501234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4538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200" b="1">
          <a:latin typeface="Montserrat" pitchFamily="2" charset="0"/>
        </a:defRPr>
      </a:pPr>
      <a:endParaRPr lang="es-MX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517921146953406E-2"/>
          <c:y val="0.18427858869290176"/>
          <c:w val="0.97496415770609324"/>
          <c:h val="0.74564036155425784"/>
        </c:manualLayout>
      </c:layout>
      <c:lineChart>
        <c:grouping val="standard"/>
        <c:varyColors val="0"/>
        <c:ser>
          <c:idx val="0"/>
          <c:order val="0"/>
          <c:tx>
            <c:strRef>
              <c:f>'APACH CURVA S'!$A$8</c:f>
              <c:strCache>
                <c:ptCount val="1"/>
                <c:pt idx="0">
                  <c:v>PROGRAMADO</c:v>
                </c:pt>
              </c:strCache>
            </c:strRef>
          </c:tx>
          <c:spPr>
            <a:ln w="34925" cap="rnd">
              <a:solidFill>
                <a:srgbClr val="61132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11329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611329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S'!$B$7:$M$7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S'!$B$8:$M$8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6</c:v>
                </c:pt>
                <c:pt idx="5">
                  <c:v>10</c:v>
                </c:pt>
                <c:pt idx="6">
                  <c:v>15</c:v>
                </c:pt>
                <c:pt idx="7">
                  <c:v>16</c:v>
                </c:pt>
                <c:pt idx="8">
                  <c:v>21</c:v>
                </c:pt>
                <c:pt idx="9">
                  <c:v>22</c:v>
                </c:pt>
                <c:pt idx="10">
                  <c:v>25</c:v>
                </c:pt>
                <c:pt idx="11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98-4938-9AC6-2CA10A262A66}"/>
            </c:ext>
          </c:extLst>
        </c:ser>
        <c:ser>
          <c:idx val="1"/>
          <c:order val="1"/>
          <c:tx>
            <c:strRef>
              <c:f>'APACH CURVA S'!$A$9</c:f>
              <c:strCache>
                <c:ptCount val="1"/>
                <c:pt idx="0">
                  <c:v>ATENDIDO</c:v>
                </c:pt>
              </c:strCache>
            </c:strRef>
          </c:tx>
          <c:spPr>
            <a:ln w="34925" cap="rnd">
              <a:solidFill>
                <a:srgbClr val="00964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009644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S'!$B$7:$M$7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S'!$B$9:$M$9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11</c:v>
                </c:pt>
                <c:pt idx="6">
                  <c:v>15</c:v>
                </c:pt>
                <c:pt idx="7">
                  <c:v>21</c:v>
                </c:pt>
                <c:pt idx="8">
                  <c:v>23</c:v>
                </c:pt>
                <c:pt idx="9">
                  <c:v>25</c:v>
                </c:pt>
                <c:pt idx="10">
                  <c:v>26</c:v>
                </c:pt>
                <c:pt idx="11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98-4938-9AC6-2CA10A262A6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97123679"/>
        <c:axId val="774117007"/>
      </c:lineChart>
      <c:catAx>
        <c:axId val="597123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s-MX"/>
          </a:p>
        </c:txPr>
        <c:crossAx val="774117007"/>
        <c:crosses val="autoZero"/>
        <c:auto val="1"/>
        <c:lblAlgn val="ctr"/>
        <c:lblOffset val="100"/>
        <c:noMultiLvlLbl val="0"/>
      </c:catAx>
      <c:valAx>
        <c:axId val="7741170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7123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100" b="1">
          <a:latin typeface="Montserrat" pitchFamily="2" charset="0"/>
        </a:defRPr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8533173960968968E-2"/>
          <c:y val="5.9086831418967929E-2"/>
          <c:w val="0.93017128805870986"/>
          <c:h val="0.8068127074330556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'NO METALICAS_23-24'!$A$3</c:f>
              <c:strCache>
                <c:ptCount val="1"/>
                <c:pt idx="0">
                  <c:v>Instaladas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472C4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'NO METALICAS_23-24'!$B$2:$Q$2</c:f>
              <c:numCache>
                <c:formatCode>m/d/yyyy</c:formatCode>
                <c:ptCount val="16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</c:numCache>
            </c:numRef>
          </c:xVal>
          <c:yVal>
            <c:numRef>
              <c:f>'NO METALICAS_23-24'!$B$4:$Q$4</c:f>
              <c:numCache>
                <c:formatCode>General</c:formatCode>
                <c:ptCount val="16"/>
                <c:pt idx="7">
                  <c:v>8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17</c:v>
                </c:pt>
                <c:pt idx="12">
                  <c:v>19</c:v>
                </c:pt>
                <c:pt idx="13">
                  <c:v>20</c:v>
                </c:pt>
                <c:pt idx="14">
                  <c:v>21</c:v>
                </c:pt>
                <c:pt idx="15">
                  <c:v>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85D-4371-991E-19027F43A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6755007"/>
        <c:axId val="466751647"/>
      </c:scatterChart>
      <c:valAx>
        <c:axId val="466755007"/>
        <c:scaling>
          <c:orientation val="minMax"/>
          <c:max val="45392"/>
          <c:min val="45108"/>
        </c:scaling>
        <c:delete val="0"/>
        <c:axPos val="b"/>
        <c:numFmt formatCode="[$-C0A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66751647"/>
        <c:crosses val="autoZero"/>
        <c:crossBetween val="midCat"/>
        <c:majorUnit val="31"/>
      </c:valAx>
      <c:valAx>
        <c:axId val="466751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67550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297571427481617"/>
          <c:y val="0.58981906626788971"/>
          <c:w val="0.29926200048486462"/>
          <c:h val="0.111460519042074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574490210638901E-2"/>
          <c:y val="0.2834086106211402"/>
          <c:w val="0.96634002685530662"/>
          <c:h val="0.57999500000000004"/>
        </c:manualLayout>
      </c:layout>
      <c:lineChart>
        <c:grouping val="standard"/>
        <c:varyColors val="0"/>
        <c:ser>
          <c:idx val="0"/>
          <c:order val="0"/>
          <c:tx>
            <c:strRef>
              <c:f>'APACH CURVA S'!$A$13:$B$13</c:f>
              <c:strCache>
                <c:ptCount val="2"/>
                <c:pt idx="0">
                  <c:v>PROGRAMADO</c:v>
                </c:pt>
              </c:strCache>
            </c:strRef>
          </c:tx>
          <c:spPr>
            <a:ln w="34925" cap="rnd">
              <a:solidFill>
                <a:srgbClr val="61132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611329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S'!$C$12:$M$12</c:f>
              <c:strCache>
                <c:ptCount val="11"/>
                <c:pt idx="0">
                  <c:v>FEB</c:v>
                </c:pt>
                <c:pt idx="1">
                  <c:v>MAR</c:v>
                </c:pt>
                <c:pt idx="2">
                  <c:v>ABR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AGO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DIC</c:v>
                </c:pt>
              </c:strCache>
            </c:strRef>
          </c:cat>
          <c:val>
            <c:numRef>
              <c:f>'APACH CURVA S'!$C$13:$M$13</c:f>
              <c:numCache>
                <c:formatCode>General</c:formatCode>
                <c:ptCount val="11"/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23-4E0A-B6EA-703BA4C054C0}"/>
            </c:ext>
          </c:extLst>
        </c:ser>
        <c:ser>
          <c:idx val="1"/>
          <c:order val="1"/>
          <c:tx>
            <c:strRef>
              <c:f>'APACH CURVA S'!$A$14:$B$14</c:f>
              <c:strCache>
                <c:ptCount val="2"/>
                <c:pt idx="0">
                  <c:v>ATENDIDO</c:v>
                </c:pt>
              </c:strCache>
            </c:strRef>
          </c:tx>
          <c:spPr>
            <a:ln w="34925" cap="rnd">
              <a:solidFill>
                <a:srgbClr val="00964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009644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S'!$C$12:$M$12</c:f>
              <c:strCache>
                <c:ptCount val="11"/>
                <c:pt idx="0">
                  <c:v>FEB</c:v>
                </c:pt>
                <c:pt idx="1">
                  <c:v>MAR</c:v>
                </c:pt>
                <c:pt idx="2">
                  <c:v>ABR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AGO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DIC</c:v>
                </c:pt>
              </c:strCache>
            </c:strRef>
          </c:cat>
          <c:val>
            <c:numRef>
              <c:f>'APACH CURVA S'!$C$14:$M$14</c:f>
              <c:numCache>
                <c:formatCode>General</c:formatCode>
                <c:ptCount val="11"/>
                <c:pt idx="9">
                  <c:v>1</c:v>
                </c:pt>
                <c:pt idx="1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23-4E0A-B6EA-703BA4C054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34540111"/>
        <c:axId val="764129295"/>
      </c:lineChart>
      <c:catAx>
        <c:axId val="73454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s-MX"/>
          </a:p>
        </c:txPr>
        <c:crossAx val="764129295"/>
        <c:crosses val="autoZero"/>
        <c:auto val="1"/>
        <c:lblAlgn val="ctr"/>
        <c:lblOffset val="100"/>
        <c:noMultiLvlLbl val="0"/>
      </c:catAx>
      <c:valAx>
        <c:axId val="7641292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4540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100" b="1">
          <a:latin typeface="Montserrat" pitchFamily="2" charset="0"/>
        </a:defRPr>
      </a:pPr>
      <a:endParaRPr lang="es-MX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555555555555555E-2"/>
          <c:y val="0.45255181914104159"/>
          <c:w val="0.93888888888888888"/>
          <c:h val="0.44004887710479484"/>
        </c:manualLayout>
      </c:layout>
      <c:lineChart>
        <c:grouping val="standard"/>
        <c:varyColors val="0"/>
        <c:ser>
          <c:idx val="0"/>
          <c:order val="0"/>
          <c:tx>
            <c:strRef>
              <c:f>'APACH CURVA S'!$A$18</c:f>
              <c:strCache>
                <c:ptCount val="1"/>
                <c:pt idx="0">
                  <c:v>PROGRAMADO</c:v>
                </c:pt>
              </c:strCache>
            </c:strRef>
          </c:tx>
          <c:spPr>
            <a:ln w="34925" cap="rnd">
              <a:solidFill>
                <a:srgbClr val="61132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611329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S'!$B$17:$M$17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S'!$B$18:$M$18</c:f>
              <c:numCache>
                <c:formatCode>General</c:formatCode>
                <c:ptCount val="12"/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DF-431D-A300-8579B1AF534D}"/>
            </c:ext>
          </c:extLst>
        </c:ser>
        <c:ser>
          <c:idx val="1"/>
          <c:order val="1"/>
          <c:tx>
            <c:strRef>
              <c:f>'APACH CURVA S'!$A$19</c:f>
              <c:strCache>
                <c:ptCount val="1"/>
                <c:pt idx="0">
                  <c:v>ATENDIDO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'APACH CURVA S'!$B$17:$M$17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'APACH CURVA S'!$B$19:$M$19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DF-431D-A300-8579B1AF534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91732655"/>
        <c:axId val="764128799"/>
      </c:lineChart>
      <c:catAx>
        <c:axId val="591732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s-MX"/>
          </a:p>
        </c:txPr>
        <c:crossAx val="764128799"/>
        <c:crosses val="autoZero"/>
        <c:auto val="1"/>
        <c:lblAlgn val="ctr"/>
        <c:lblOffset val="100"/>
        <c:noMultiLvlLbl val="0"/>
      </c:catAx>
      <c:valAx>
        <c:axId val="76412879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1732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100" b="1">
          <a:latin typeface="Montserrat" pitchFamily="2" charset="0"/>
        </a:defRPr>
      </a:pPr>
      <a:endParaRPr lang="es-MX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0.1064077777777778"/>
          <c:w val="0.94342004085399789"/>
          <c:h val="0.78171777777777773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1.6856541218638003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413-4E59-A375-E82477257A1D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13-4E59-A375-E82477257A1D}"/>
                </c:ext>
              </c:extLst>
            </c:dLbl>
            <c:dLbl>
              <c:idx val="2"/>
              <c:layout>
                <c:manualLayout>
                  <c:x val="-4.6657706093194138E-4"/>
                  <c:y val="-5.572111111111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BE-4280-9A6D-74CEE62A0B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6</c:v>
                </c:pt>
                <c:pt idx="1">
                  <c:v>7</c:v>
                </c:pt>
                <c:pt idx="2">
                  <c:v>10</c:v>
                </c:pt>
                <c:pt idx="3">
                  <c:v>14</c:v>
                </c:pt>
                <c:pt idx="4">
                  <c:v>18</c:v>
                </c:pt>
                <c:pt idx="5">
                  <c:v>23</c:v>
                </c:pt>
                <c:pt idx="6">
                  <c:v>23</c:v>
                </c:pt>
                <c:pt idx="7">
                  <c:v>26</c:v>
                </c:pt>
                <c:pt idx="8">
                  <c:v>29</c:v>
                </c:pt>
                <c:pt idx="9">
                  <c:v>33</c:v>
                </c:pt>
                <c:pt idx="10">
                  <c:v>35</c:v>
                </c:pt>
                <c:pt idx="11">
                  <c:v>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13-4E59-A375-E82477257A1D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7929211469534049E-2"/>
                  <c:y val="2.90952777777777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13-4E59-A375-E82477257A1D}"/>
                </c:ext>
              </c:extLst>
            </c:dLbl>
            <c:dLbl>
              <c:idx val="1"/>
              <c:layout>
                <c:manualLayout>
                  <c:x val="-2.3585125448028882E-3"/>
                  <c:y val="2.556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13-4E59-A375-E82477257A1D}"/>
                </c:ext>
              </c:extLst>
            </c:dLbl>
            <c:dLbl>
              <c:idx val="2"/>
              <c:layout>
                <c:manualLayout>
                  <c:x val="-1.6927688172043012E-2"/>
                  <c:y val="-4.86655555555556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3BE-4280-9A6D-74CEE62A0B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3</c:v>
                </c:pt>
                <c:pt idx="1">
                  <c:v>6</c:v>
                </c:pt>
                <c:pt idx="2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413-4E59-A375-E82477257A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5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0.12757444444444443"/>
          <c:w val="0.94342004085399789"/>
          <c:h val="0.76055111111111107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1650448028673832E-2"/>
                  <c:y val="1.14563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8CA-4C76-80BE-6E548BDB7F81}"/>
                </c:ext>
              </c:extLst>
            </c:dLbl>
            <c:dLbl>
              <c:idx val="1"/>
              <c:layout>
                <c:manualLayout>
                  <c:x val="-2.6117383512545013E-3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CA-4C76-80BE-6E548BDB7F81}"/>
                </c:ext>
              </c:extLst>
            </c:dLbl>
            <c:dLbl>
              <c:idx val="2"/>
              <c:layout>
                <c:manualLayout>
                  <c:x val="-3.8805555555555555E-3"/>
                  <c:y val="-5.21933333333333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CC-42E8-BD58-E2392F7C1B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2</c:v>
                </c:pt>
                <c:pt idx="1">
                  <c:v>5</c:v>
                </c:pt>
                <c:pt idx="2">
                  <c:v>8</c:v>
                </c:pt>
                <c:pt idx="3">
                  <c:v>13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20</c:v>
                </c:pt>
                <c:pt idx="8">
                  <c:v>25</c:v>
                </c:pt>
                <c:pt idx="9">
                  <c:v>30</c:v>
                </c:pt>
                <c:pt idx="10">
                  <c:v>35</c:v>
                </c:pt>
                <c:pt idx="11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CA-4C76-80BE-6E548BDB7F8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1"/>
              <c:layout>
                <c:manualLayout>
                  <c:x val="-2.3585125448028882E-3"/>
                  <c:y val="2.556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CA-4C76-80BE-6E548BDB7F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2</c:v>
                </c:pt>
                <c:pt idx="1">
                  <c:v>5</c:v>
                </c:pt>
                <c:pt idx="2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8CA-4C76-80BE-6E548BDB7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"/>
              <c:layout>
                <c:manualLayout>
                  <c:x val="-3.8342663382602553E-2"/>
                  <c:y val="-3.08769444444445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CF1-48DD-A9F4-16572EEE74CE}"/>
                </c:ext>
              </c:extLst>
            </c:dLbl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F1-48DD-A9F4-16572EEE74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1">
                  <c:v>0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CF1-48DD-A9F4-16572EEE74C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3.834266338260256E-2"/>
                  <c:y val="-3.45544444444444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444-4077-8B21-CA5E5316C912}"/>
                </c:ext>
              </c:extLst>
            </c:dLbl>
            <c:dLbl>
              <c:idx val="2"/>
              <c:layout>
                <c:manualLayout>
                  <c:x val="-4.3909201595231429E-2"/>
                  <c:y val="-5.2193333333333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32E-4DF7-80AF-D689537AE7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CF1-48DD-A9F4-16572EEE7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2B0-47C1-B427-5AD4A531A8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B0-47C1-B427-5AD4A531A81D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2B0-47C1-B427-5AD4A531A8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3639068100358424E-2"/>
                  <c:y val="-6.1824999999999996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309-432F-87AA-110AC7057C49}"/>
                </c:ext>
              </c:extLst>
            </c:dLbl>
            <c:dLbl>
              <c:idx val="1"/>
              <c:layout>
                <c:manualLayout>
                  <c:x val="-1.7405645161290343E-2"/>
                  <c:y val="3.96786111111109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09-432F-87AA-110AC7057C49}"/>
                </c:ext>
              </c:extLst>
            </c:dLbl>
            <c:dLbl>
              <c:idx val="2"/>
              <c:layout>
                <c:manualLayout>
                  <c:x val="-1.8290412186379928E-2"/>
                  <c:y val="4.3206388888888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09-432F-87AA-110AC7057C49}"/>
                </c:ext>
              </c:extLst>
            </c:dLbl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5</c:v>
                </c:pt>
                <c:pt idx="1">
                  <c:v>18</c:v>
                </c:pt>
                <c:pt idx="2">
                  <c:v>32</c:v>
                </c:pt>
                <c:pt idx="3">
                  <c:v>46</c:v>
                </c:pt>
                <c:pt idx="4">
                  <c:v>60</c:v>
                </c:pt>
                <c:pt idx="5">
                  <c:v>74</c:v>
                </c:pt>
                <c:pt idx="6">
                  <c:v>87</c:v>
                </c:pt>
                <c:pt idx="7">
                  <c:v>97</c:v>
                </c:pt>
                <c:pt idx="8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3.1806899641577062E-2"/>
                  <c:y val="-3.44047222222222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3"/>
              <c:layout>
                <c:manualLayout>
                  <c:x val="-1.8950448028673836E-2"/>
                  <c:y val="4.67341666666666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309-432F-87AA-110AC7057C49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8</c:v>
                </c:pt>
                <c:pt idx="1">
                  <c:v>25</c:v>
                </c:pt>
                <c:pt idx="2">
                  <c:v>37</c:v>
                </c:pt>
                <c:pt idx="3">
                  <c:v>42</c:v>
                </c:pt>
                <c:pt idx="4">
                  <c:v>42</c:v>
                </c:pt>
                <c:pt idx="5">
                  <c:v>50</c:v>
                </c:pt>
                <c:pt idx="6">
                  <c:v>65</c:v>
                </c:pt>
                <c:pt idx="7">
                  <c:v>71</c:v>
                </c:pt>
                <c:pt idx="8">
                  <c:v>76</c:v>
                </c:pt>
                <c:pt idx="9">
                  <c:v>86</c:v>
                </c:pt>
                <c:pt idx="10">
                  <c:v>91</c:v>
                </c:pt>
                <c:pt idx="11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2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5.0071684587813621E-4"/>
                  <c:y val="4.400833333333333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F55-43BA-84D2-AB561D77C4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E66-4B9F-9C94-494BAE627D5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9"/>
              <c:layout>
                <c:manualLayout>
                  <c:x val="-1.2304569892473118E-2"/>
                  <c:y val="-3.79325000000000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E66-4B9F-9C94-494BAE627D52}"/>
                </c:ext>
              </c:extLst>
            </c:dLbl>
            <c:dLbl>
              <c:idx val="11"/>
              <c:layout>
                <c:manualLayout>
                  <c:x val="-2.4154121863799284E-3"/>
                  <c:y val="-9.710277777777777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55-43BA-84D2-AB561D77C4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E66-4B9F-9C94-494BAE627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6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1.5277777777777779E-3"/>
                  <c:y val="2.203972222222222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05A-4AF6-BF32-BFFA5D1FE9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16</c:v>
                </c:pt>
                <c:pt idx="7">
                  <c:v>22</c:v>
                </c:pt>
                <c:pt idx="8">
                  <c:v>23</c:v>
                </c:pt>
                <c:pt idx="9">
                  <c:v>27</c:v>
                </c:pt>
                <c:pt idx="10">
                  <c:v>29</c:v>
                </c:pt>
                <c:pt idx="11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5A-4AF6-BF32-BFFA5D1FE9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11"/>
              <c:layout>
                <c:manualLayout>
                  <c:x val="-3.186379928317081E-4"/>
                  <c:y val="-4.1460277777777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11</c:v>
                </c:pt>
                <c:pt idx="1">
                  <c:v>21</c:v>
                </c:pt>
                <c:pt idx="2">
                  <c:v>33</c:v>
                </c:pt>
                <c:pt idx="3">
                  <c:v>47</c:v>
                </c:pt>
                <c:pt idx="4">
                  <c:v>62</c:v>
                </c:pt>
                <c:pt idx="5">
                  <c:v>77</c:v>
                </c:pt>
                <c:pt idx="6">
                  <c:v>92</c:v>
                </c:pt>
                <c:pt idx="7">
                  <c:v>107</c:v>
                </c:pt>
                <c:pt idx="8">
                  <c:v>120</c:v>
                </c:pt>
                <c:pt idx="9">
                  <c:v>131</c:v>
                </c:pt>
                <c:pt idx="10">
                  <c:v>141</c:v>
                </c:pt>
                <c:pt idx="11">
                  <c:v>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8C-4B62-B4F6-05B4AC6426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-2.497894265232975E-2"/>
                  <c:y val="-1.32380555555556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8C-4B62-B4F6-05B4AC6426EF}"/>
                </c:ext>
              </c:extLst>
            </c:dLbl>
            <c:dLbl>
              <c:idx val="1"/>
              <c:layout>
                <c:manualLayout>
                  <c:x val="-1.4737007168458782E-2"/>
                  <c:y val="-3.7932500000000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8C-4B62-B4F6-05B4AC6426EF}"/>
                </c:ext>
              </c:extLst>
            </c:dLbl>
            <c:dLbl>
              <c:idx val="11"/>
              <c:layout>
                <c:manualLayout>
                  <c:x val="-2.3072580645161289E-3"/>
                  <c:y val="-2.654722222222222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8C-4B62-B4F6-05B4AC642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30</c:v>
                </c:pt>
                <c:pt idx="8">
                  <c:v>64</c:v>
                </c:pt>
                <c:pt idx="9">
                  <c:v>96</c:v>
                </c:pt>
                <c:pt idx="10">
                  <c:v>121</c:v>
                </c:pt>
                <c:pt idx="11">
                  <c:v>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C-4B62-B4F6-05B4AC642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8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7</c:v>
                </c:pt>
                <c:pt idx="1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E66-4B9F-9C94-494BAE627D5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Realizado</c:v>
                </c:pt>
              </c:strCache>
            </c:strRef>
          </c:tx>
          <c:spPr>
            <a:ln w="34925" cap="rnd" cmpd="sng">
              <a:solidFill>
                <a:srgbClr val="009644"/>
              </a:solidFill>
              <a:prstDash val="solid"/>
              <a:round/>
            </a:ln>
            <a:effectLst>
              <a:outerShdw blurRad="57150" dist="19050" dir="5400000" algn="ctr" rotWithShape="0">
                <a:schemeClr val="accent6">
                  <a:lumMod val="50000"/>
                  <a:alpha val="63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009644"/>
              </a:solidFill>
              <a:ln w="9525">
                <a:solidFill>
                  <a:srgbClr val="009644"/>
                </a:solidFill>
                <a:prstDash val="solid"/>
                <a:round/>
              </a:ln>
              <a:effectLst>
                <a:outerShdw blurRad="57150" dist="19050" dir="5400000" algn="ctr" rotWithShape="0">
                  <a:schemeClr val="accent6">
                    <a:lumMod val="50000"/>
                    <a:alpha val="63000"/>
                  </a:schemeClr>
                </a:outerShdw>
              </a:effectLst>
            </c:spPr>
          </c:marker>
          <c:dLbls>
            <c:dLbl>
              <c:idx val="9"/>
              <c:layout>
                <c:manualLayout>
                  <c:x val="-1.2304569892473118E-2"/>
                  <c:y val="-3.79325000000000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E66-4B9F-9C94-494BAE627D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1" i="0" u="none" strike="noStrike" kern="1200" baseline="0">
                    <a:solidFill>
                      <a:srgbClr val="009644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Hoja1!$C$3:$C$14</c:f>
              <c:numCache>
                <c:formatCode>General</c:formatCode>
                <c:ptCount val="12"/>
                <c:pt idx="3">
                  <c:v>3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E66-4B9F-9C94-494BAE627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5941180508207E-2"/>
          <c:y val="6.4074412478531281E-2"/>
          <c:w val="0.94342004085399789"/>
          <c:h val="0.8240512416040646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Programado</c:v>
                </c:pt>
              </c:strCache>
            </c:strRef>
          </c:tx>
          <c:spPr>
            <a:ln w="28575" cap="sq" cmpd="sng">
              <a:solidFill>
                <a:srgbClr val="6E152E"/>
              </a:solidFill>
              <a:bevel/>
            </a:ln>
            <a:effectLst>
              <a:outerShdw blurRad="57150" dist="19050" dir="5400000" algn="ctr" rotWithShape="0">
                <a:srgbClr val="6E152E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6E152E"/>
              </a:solidFill>
              <a:ln w="9525">
                <a:noFill/>
                <a:round/>
              </a:ln>
              <a:effectLst>
                <a:outerShdw blurRad="57150" dist="19050" dir="5400000" algn="ctr" rotWithShape="0">
                  <a:srgbClr val="6E152E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3.3394444444444442E-2"/>
                  <c:y val="4.14602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05A-4AF6-BF32-BFFA5D1FE955}"/>
                </c:ext>
              </c:extLst>
            </c:dLbl>
            <c:dLbl>
              <c:idx val="1"/>
              <c:layout>
                <c:manualLayout>
                  <c:x val="-3.1118458781362029E-2"/>
                  <c:y val="4.14602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05A-4AF6-BF32-BFFA5D1FE955}"/>
                </c:ext>
              </c:extLst>
            </c:dLbl>
            <c:dLbl>
              <c:idx val="2"/>
              <c:layout>
                <c:manualLayout>
                  <c:x val="-2.6566487455197133E-2"/>
                  <c:y val="3.44047222222220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05A-4AF6-BF32-BFFA5D1FE955}"/>
                </c:ext>
              </c:extLst>
            </c:dLbl>
            <c:dLbl>
              <c:idx val="11"/>
              <c:layout>
                <c:manualLayout>
                  <c:x val="-1.5277777777777779E-3"/>
                  <c:y val="-8.7305555555555552E-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05A-4AF6-BF32-BFFA5D1FE9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6E152E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MX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Hoja1!$A$3:$A$14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Hoja1!$B$3:$B$14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6</c:v>
                </c:pt>
                <c:pt idx="5">
                  <c:v>10</c:v>
                </c:pt>
                <c:pt idx="6">
                  <c:v>15</c:v>
                </c:pt>
                <c:pt idx="7">
                  <c:v>16</c:v>
                </c:pt>
                <c:pt idx="8">
                  <c:v>21</c:v>
                </c:pt>
                <c:pt idx="9">
                  <c:v>22</c:v>
                </c:pt>
                <c:pt idx="10">
                  <c:v>25</c:v>
                </c:pt>
                <c:pt idx="11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5A-4AF6-BF32-BFFA5D1FE9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967024"/>
        <c:axId val="2081967568"/>
      </c:lineChart>
      <c:catAx>
        <c:axId val="208196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defRPr>
            </a:pPr>
            <a:endParaRPr lang="es-MX"/>
          </a:p>
        </c:txPr>
        <c:crossAx val="2081967568"/>
        <c:crosses val="autoZero"/>
        <c:auto val="1"/>
        <c:lblAlgn val="ctr"/>
        <c:lblOffset val="100"/>
        <c:noMultiLvlLbl val="0"/>
      </c:catAx>
      <c:valAx>
        <c:axId val="2081967568"/>
        <c:scaling>
          <c:orientation val="minMax"/>
          <c:max val="40"/>
        </c:scaling>
        <c:delete val="1"/>
        <c:axPos val="l"/>
        <c:numFmt formatCode="General" sourceLinked="1"/>
        <c:majorTickMark val="out"/>
        <c:minorTickMark val="none"/>
        <c:tickLblPos val="nextTo"/>
        <c:crossAx val="208196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50000"/>
          <a:lumOff val="50000"/>
        </a:schemeClr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atin typeface="Montserrat" panose="00000500000000000000" pitchFamily="2" charset="0"/>
        </a:defRPr>
      </a:pPr>
      <a:endParaRPr lang="es-MX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0.02199</cdr:x>
      <cdr:y>0.65197</cdr:y>
    </cdr:from>
    <cdr:to>
      <cdr:x>0.0603</cdr:x>
      <cdr:y>0.75785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6F0A1A8E-F1B9-567D-ECCD-9CE0DA6589F2}"/>
            </a:ext>
          </a:extLst>
        </cdr:cNvPr>
        <cdr:cNvSpPr txBox="1"/>
      </cdr:nvSpPr>
      <cdr:spPr>
        <a:xfrm xmlns:a="http://schemas.openxmlformats.org/drawingml/2006/main">
          <a:off x="262430" y="1173004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  <cdr:relSizeAnchor xmlns:cdr="http://schemas.openxmlformats.org/drawingml/2006/chartDrawing">
    <cdr:from>
      <cdr:x>0.19704</cdr:x>
      <cdr:y>0.62726</cdr:y>
    </cdr:from>
    <cdr:to>
      <cdr:x>0.23535</cdr:x>
      <cdr:y>0.73315</cdr:y>
    </cdr:to>
    <cdr:sp macro="" textlink="">
      <cdr:nvSpPr>
        <cdr:cNvPr id="3" name="CuadroTexto 1">
          <a:extLst xmlns:a="http://schemas.openxmlformats.org/drawingml/2006/main">
            <a:ext uri="{FF2B5EF4-FFF2-40B4-BE49-F238E27FC236}">
              <a16:creationId xmlns:a16="http://schemas.microsoft.com/office/drawing/2014/main" id="{2BA701B3-9341-E412-2A31-C5DEB81E5C26}"/>
            </a:ext>
          </a:extLst>
        </cdr:cNvPr>
        <cdr:cNvSpPr txBox="1"/>
      </cdr:nvSpPr>
      <cdr:spPr>
        <a:xfrm xmlns:a="http://schemas.openxmlformats.org/drawingml/2006/main">
          <a:off x="2351580" y="1128554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  <cdr:relSizeAnchor xmlns:cdr="http://schemas.openxmlformats.org/drawingml/2006/chartDrawing">
    <cdr:from>
      <cdr:x>0.31622</cdr:x>
      <cdr:y>0.57079</cdr:y>
    </cdr:from>
    <cdr:to>
      <cdr:x>0.35453</cdr:x>
      <cdr:y>0.67668</cdr:y>
    </cdr:to>
    <cdr:sp macro="" textlink="">
      <cdr:nvSpPr>
        <cdr:cNvPr id="4" name="CuadroTexto 1">
          <a:extLst xmlns:a="http://schemas.openxmlformats.org/drawingml/2006/main">
            <a:ext uri="{FF2B5EF4-FFF2-40B4-BE49-F238E27FC236}">
              <a16:creationId xmlns:a16="http://schemas.microsoft.com/office/drawing/2014/main" id="{D838CBB1-2798-C233-3902-D073A4A6BDC1}"/>
            </a:ext>
          </a:extLst>
        </cdr:cNvPr>
        <cdr:cNvSpPr txBox="1"/>
      </cdr:nvSpPr>
      <cdr:spPr>
        <a:xfrm xmlns:a="http://schemas.openxmlformats.org/drawingml/2006/main">
          <a:off x="3773980" y="1026954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  <cdr:relSizeAnchor xmlns:cdr="http://schemas.openxmlformats.org/drawingml/2006/chartDrawing">
    <cdr:from>
      <cdr:x>0.38398</cdr:x>
      <cdr:y>0.5</cdr:y>
    </cdr:from>
    <cdr:to>
      <cdr:x>0.42229</cdr:x>
      <cdr:y>0.60588</cdr:y>
    </cdr:to>
    <cdr:sp macro="" textlink="">
      <cdr:nvSpPr>
        <cdr:cNvPr id="5" name="CuadroTexto 1">
          <a:extLst xmlns:a="http://schemas.openxmlformats.org/drawingml/2006/main">
            <a:ext uri="{FF2B5EF4-FFF2-40B4-BE49-F238E27FC236}">
              <a16:creationId xmlns:a16="http://schemas.microsoft.com/office/drawing/2014/main" id="{911540D7-3B04-0E93-E40A-6176AF337523}"/>
            </a:ext>
          </a:extLst>
        </cdr:cNvPr>
        <cdr:cNvSpPr txBox="1"/>
      </cdr:nvSpPr>
      <cdr:spPr>
        <a:xfrm xmlns:a="http://schemas.openxmlformats.org/drawingml/2006/main">
          <a:off x="4582578" y="899583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  <cdr:relSizeAnchor xmlns:cdr="http://schemas.openxmlformats.org/drawingml/2006/chartDrawing">
    <cdr:from>
      <cdr:x>0.55967</cdr:x>
      <cdr:y>0.28471</cdr:y>
    </cdr:from>
    <cdr:to>
      <cdr:x>0.59798</cdr:x>
      <cdr:y>0.39059</cdr:y>
    </cdr:to>
    <cdr:sp macro="" textlink="">
      <cdr:nvSpPr>
        <cdr:cNvPr id="6" name="CuadroTexto 1">
          <a:extLst xmlns:a="http://schemas.openxmlformats.org/drawingml/2006/main">
            <a:ext uri="{FF2B5EF4-FFF2-40B4-BE49-F238E27FC236}">
              <a16:creationId xmlns:a16="http://schemas.microsoft.com/office/drawing/2014/main" id="{61005651-1E8A-96F5-03F0-B4D620B86918}"/>
            </a:ext>
          </a:extLst>
        </cdr:cNvPr>
        <cdr:cNvSpPr txBox="1"/>
      </cdr:nvSpPr>
      <cdr:spPr>
        <a:xfrm xmlns:a="http://schemas.openxmlformats.org/drawingml/2006/main">
          <a:off x="6679418" y="512233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4</a:t>
          </a:r>
        </a:p>
      </cdr:txBody>
    </cdr:sp>
  </cdr:relSizeAnchor>
  <cdr:relSizeAnchor xmlns:cdr="http://schemas.openxmlformats.org/drawingml/2006/chartDrawing">
    <cdr:from>
      <cdr:x>0.62139</cdr:x>
      <cdr:y>0.1868</cdr:y>
    </cdr:from>
    <cdr:to>
      <cdr:x>0.6597</cdr:x>
      <cdr:y>0.29268</cdr:y>
    </cdr:to>
    <cdr:sp macro="" textlink="">
      <cdr:nvSpPr>
        <cdr:cNvPr id="7" name="CuadroTexto 1">
          <a:extLst xmlns:a="http://schemas.openxmlformats.org/drawingml/2006/main">
            <a:ext uri="{FF2B5EF4-FFF2-40B4-BE49-F238E27FC236}">
              <a16:creationId xmlns:a16="http://schemas.microsoft.com/office/drawing/2014/main" id="{1836BFE9-C450-440F-F090-48C534C9575C}"/>
            </a:ext>
          </a:extLst>
        </cdr:cNvPr>
        <cdr:cNvSpPr txBox="1"/>
      </cdr:nvSpPr>
      <cdr:spPr>
        <a:xfrm xmlns:a="http://schemas.openxmlformats.org/drawingml/2006/main">
          <a:off x="7416018" y="336077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2</a:t>
          </a:r>
        </a:p>
      </cdr:txBody>
    </cdr:sp>
  </cdr:relSizeAnchor>
  <cdr:relSizeAnchor xmlns:cdr="http://schemas.openxmlformats.org/drawingml/2006/chartDrawing">
    <cdr:from>
      <cdr:x>0.80106</cdr:x>
      <cdr:y>0.11444</cdr:y>
    </cdr:from>
    <cdr:to>
      <cdr:x>0.83937</cdr:x>
      <cdr:y>0.22033</cdr:y>
    </cdr:to>
    <cdr:sp macro="" textlink="">
      <cdr:nvSpPr>
        <cdr:cNvPr id="8" name="CuadroTexto 1">
          <a:extLst xmlns:a="http://schemas.openxmlformats.org/drawingml/2006/main">
            <a:ext uri="{FF2B5EF4-FFF2-40B4-BE49-F238E27FC236}">
              <a16:creationId xmlns:a16="http://schemas.microsoft.com/office/drawing/2014/main" id="{F7C66EF1-6C8B-D59D-E698-4464AD2915C5}"/>
            </a:ext>
          </a:extLst>
        </cdr:cNvPr>
        <cdr:cNvSpPr txBox="1"/>
      </cdr:nvSpPr>
      <cdr:spPr>
        <a:xfrm xmlns:a="http://schemas.openxmlformats.org/drawingml/2006/main">
          <a:off x="9560218" y="205902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2</a:t>
          </a:r>
        </a:p>
      </cdr:txBody>
    </cdr:sp>
  </cdr:relSizeAnchor>
  <cdr:relSizeAnchor xmlns:cdr="http://schemas.openxmlformats.org/drawingml/2006/chartDrawing">
    <cdr:from>
      <cdr:x>0.85912</cdr:x>
      <cdr:y>0.05706</cdr:y>
    </cdr:from>
    <cdr:to>
      <cdr:x>0.89742</cdr:x>
      <cdr:y>0.16294</cdr:y>
    </cdr:to>
    <cdr:sp macro="" textlink="">
      <cdr:nvSpPr>
        <cdr:cNvPr id="9" name="CuadroTexto 1">
          <a:extLst xmlns:a="http://schemas.openxmlformats.org/drawingml/2006/main">
            <a:ext uri="{FF2B5EF4-FFF2-40B4-BE49-F238E27FC236}">
              <a16:creationId xmlns:a16="http://schemas.microsoft.com/office/drawing/2014/main" id="{643B604A-525E-2B49-1847-8CD5AB0F4C30}"/>
            </a:ext>
          </a:extLst>
        </cdr:cNvPr>
        <cdr:cNvSpPr txBox="1"/>
      </cdr:nvSpPr>
      <cdr:spPr>
        <a:xfrm xmlns:a="http://schemas.openxmlformats.org/drawingml/2006/main">
          <a:off x="10253128" y="102658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  <cdr:relSizeAnchor xmlns:cdr="http://schemas.openxmlformats.org/drawingml/2006/chartDrawing">
    <cdr:from>
      <cdr:x>0.92004</cdr:x>
      <cdr:y>0</cdr:y>
    </cdr:from>
    <cdr:to>
      <cdr:x>0.95835</cdr:x>
      <cdr:y>0.10588</cdr:y>
    </cdr:to>
    <cdr:sp macro="" textlink="">
      <cdr:nvSpPr>
        <cdr:cNvPr id="10" name="CuadroTexto 1">
          <a:extLst xmlns:a="http://schemas.openxmlformats.org/drawingml/2006/main">
            <a:ext uri="{FF2B5EF4-FFF2-40B4-BE49-F238E27FC236}">
              <a16:creationId xmlns:a16="http://schemas.microsoft.com/office/drawing/2014/main" id="{E47D1512-0F91-91B1-A19C-B9DBB2327C3E}"/>
            </a:ext>
          </a:extLst>
        </cdr:cNvPr>
        <cdr:cNvSpPr txBox="1"/>
      </cdr:nvSpPr>
      <cdr:spPr>
        <a:xfrm xmlns:a="http://schemas.openxmlformats.org/drawingml/2006/main">
          <a:off x="10980203" y="0"/>
          <a:ext cx="4572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ES" sz="1200" b="1" dirty="0"/>
            <a:t>1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5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6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7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8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19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0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1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2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3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4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5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6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7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8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29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0.07422</cdr:x>
      <cdr:y>0.18568</cdr:y>
    </cdr:from>
    <cdr:to>
      <cdr:x>0.15991</cdr:x>
      <cdr:y>0.30208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C9454CA1-EF43-DE06-4532-8158548D1291}"/>
            </a:ext>
          </a:extLst>
        </cdr:cNvPr>
        <cdr:cNvSpPr txBox="1"/>
      </cdr:nvSpPr>
      <cdr:spPr>
        <a:xfrm xmlns:a="http://schemas.openxmlformats.org/drawingml/2006/main">
          <a:off x="584827" y="478949"/>
          <a:ext cx="675183" cy="300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BDA1FA2F-EC23-42FF-8A9D-629DC6FD72F0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DD30C98D-3D7E-40F2-9744-32A9B45BB2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064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0FF386-EFA6-041D-7959-6E85602247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398" y="5431052"/>
            <a:ext cx="3321602" cy="1031651"/>
          </a:xfrm>
          <a:prstGeom prst="rect">
            <a:avLst/>
          </a:prstGeom>
        </p:spPr>
      </p:pic>
      <p:sp>
        <p:nvSpPr>
          <p:cNvPr id="9" name="9 CuadroTexto">
            <a:extLst>
              <a:ext uri="{FF2B5EF4-FFF2-40B4-BE49-F238E27FC236}">
                <a16:creationId xmlns:a16="http://schemas.microsoft.com/office/drawing/2014/main" id="{3E27C5A6-191B-CC98-8AFB-AB01658D056D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42793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3" name="9 CuadroTexto">
            <a:extLst>
              <a:ext uri="{FF2B5EF4-FFF2-40B4-BE49-F238E27FC236}">
                <a16:creationId xmlns:a16="http://schemas.microsoft.com/office/drawing/2014/main" id="{BBA8025F-F29F-4833-5766-F8514E1235B8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A57FB1-5B3C-F14E-8F9D-0A277C00B9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9 CuadroTexto">
            <a:extLst>
              <a:ext uri="{FF2B5EF4-FFF2-40B4-BE49-F238E27FC236}">
                <a16:creationId xmlns:a16="http://schemas.microsoft.com/office/drawing/2014/main" id="{203D5F95-DC48-ADF8-F5C8-9D81FC95F4BF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81288D9-27FE-ED4B-B5FF-F01633A35C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8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9 CuadroTexto">
            <a:extLst>
              <a:ext uri="{FF2B5EF4-FFF2-40B4-BE49-F238E27FC236}">
                <a16:creationId xmlns:a16="http://schemas.microsoft.com/office/drawing/2014/main" id="{1EB03108-7C90-C984-D237-7969A8112A25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08B0A6E-1ED1-DE44-A285-2C44E1699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1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DDECA81-29ED-9955-C5DD-F5D0F2674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507" y="5247861"/>
            <a:ext cx="3088986" cy="959403"/>
          </a:xfrm>
          <a:prstGeom prst="rect">
            <a:avLst/>
          </a:prstGeom>
        </p:spPr>
      </p:pic>
      <p:sp>
        <p:nvSpPr>
          <p:cNvPr id="3" name="9 CuadroTexto">
            <a:extLst>
              <a:ext uri="{FF2B5EF4-FFF2-40B4-BE49-F238E27FC236}">
                <a16:creationId xmlns:a16="http://schemas.microsoft.com/office/drawing/2014/main" id="{AAE76C3C-0B07-F452-2B17-F9D3188F3A27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107667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9 CuadroTexto">
            <a:extLst>
              <a:ext uri="{FF2B5EF4-FFF2-40B4-BE49-F238E27FC236}">
                <a16:creationId xmlns:a16="http://schemas.microsoft.com/office/drawing/2014/main" id="{9525EAAB-6C7F-95DD-A672-81753F534782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0AF2FB-39D0-0058-5BBF-5E087FC69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973" y="5256416"/>
            <a:ext cx="3198053" cy="9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88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lo el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83DC7C-0DFD-A146-96AA-922A0BD9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957" y="6356354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2200DE-3D26-A84D-8F5E-384E93FC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56C6E-3E4E-2E4E-A2D6-8B0B5AAE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88400" y="2685546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92136" y="3429002"/>
            <a:ext cx="7119240" cy="658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  <a:lvl2pPr>
              <a:defRPr sz="2800">
                <a:solidFill>
                  <a:schemeClr val="bg1"/>
                </a:solidFill>
                <a:latin typeface="Montserrat Medium" panose="00000600000000000000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Montserrat Medium" panose="00000600000000000000" pitchFamily="2" charset="0"/>
              </a:defRPr>
            </a:lvl3pPr>
            <a:lvl4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4pPr>
            <a:lvl5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3580F77-BBDA-A247-B406-91D5858D90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357" y="5608324"/>
            <a:ext cx="2932043" cy="1017767"/>
          </a:xfrm>
          <a:prstGeom prst="rect">
            <a:avLst/>
          </a:prstGeom>
        </p:spPr>
      </p:pic>
      <p:sp>
        <p:nvSpPr>
          <p:cNvPr id="9" name="9 CuadroTexto">
            <a:extLst>
              <a:ext uri="{FF2B5EF4-FFF2-40B4-BE49-F238E27FC236}">
                <a16:creationId xmlns:a16="http://schemas.microsoft.com/office/drawing/2014/main" id="{67B41003-A672-844E-B870-31DCA3E464AF}"/>
              </a:ext>
            </a:extLst>
          </p:cNvPr>
          <p:cNvSpPr txBox="1"/>
          <p:nvPr userDrawn="1"/>
        </p:nvSpPr>
        <p:spPr>
          <a:xfrm>
            <a:off x="4789038" y="6634917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2022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124142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400" y="2854450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F7791E-49E7-8B43-B7F2-CBAF473CE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1584" y="195355"/>
            <a:ext cx="2287437" cy="794012"/>
          </a:xfrm>
          <a:prstGeom prst="rect">
            <a:avLst/>
          </a:prstGeom>
        </p:spPr>
      </p:pic>
      <p:sp>
        <p:nvSpPr>
          <p:cNvPr id="10" name="9 CuadroTexto">
            <a:extLst>
              <a:ext uri="{FF2B5EF4-FFF2-40B4-BE49-F238E27FC236}">
                <a16:creationId xmlns:a16="http://schemas.microsoft.com/office/drawing/2014/main" id="{9935FED2-D394-B34B-85F9-76734FBF77F6}"/>
              </a:ext>
            </a:extLst>
          </p:cNvPr>
          <p:cNvSpPr txBox="1"/>
          <p:nvPr userDrawn="1"/>
        </p:nvSpPr>
        <p:spPr>
          <a:xfrm>
            <a:off x="4789038" y="6634917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2022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862558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4578-8A77-C34B-BB51-E98A162DC129}" type="datetime1">
              <a:rPr lang="es-MX" smtClean="0"/>
              <a:t>16/04/2024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B928B6C-CCEB-418A-91A9-7D85721EFC34}"/>
              </a:ext>
            </a:extLst>
          </p:cNvPr>
          <p:cNvCxnSpPr/>
          <p:nvPr userDrawn="1"/>
        </p:nvCxnSpPr>
        <p:spPr>
          <a:xfrm>
            <a:off x="2006600" y="3048000"/>
            <a:ext cx="8178800" cy="0"/>
          </a:xfrm>
          <a:prstGeom prst="line">
            <a:avLst/>
          </a:prstGeom>
          <a:ln w="38100">
            <a:solidFill>
              <a:srgbClr val="DEC9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9 CuadroTexto">
            <a:extLst>
              <a:ext uri="{FF2B5EF4-FFF2-40B4-BE49-F238E27FC236}">
                <a16:creationId xmlns:a16="http://schemas.microsoft.com/office/drawing/2014/main" id="{D40500D6-C469-4552-8A19-791D9CA0E1E5}"/>
              </a:ext>
            </a:extLst>
          </p:cNvPr>
          <p:cNvSpPr txBox="1"/>
          <p:nvPr userDrawn="1"/>
        </p:nvSpPr>
        <p:spPr>
          <a:xfrm>
            <a:off x="4425765" y="6423913"/>
            <a:ext cx="3340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700" kern="1200" dirty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2021 D.R. Petróleos Mexicanos. Todos los derechos reservados.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17E0336-DF1B-4BC1-BF4E-7D2710165C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0741" y="4678326"/>
            <a:ext cx="3423555" cy="121211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803B6A-BF0C-48CB-8662-A11C7ED4AF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2439" y="3839844"/>
            <a:ext cx="2546524" cy="28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64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297D8-2773-1CC0-E393-56DF0E891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956E20-BBE9-EBA0-B54C-A3481B080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29C1F3-93A4-C495-A706-F76C23B6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31C1BC-98D7-6030-2E55-26604892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1145D4-6348-EFB8-387A-B19E2C5F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32695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646FB-F048-3285-D716-3774518B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AA0BEF-D731-9D83-9512-C1C7C2C56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544BB3-58EB-DCD1-12A4-50B557F8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C3658E-3EC1-09EE-5F1F-879141E6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44F3E8-1A62-7A10-9739-42B7E71E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646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92FB2B-D69E-6251-A69F-69097A9209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881" y="5382699"/>
            <a:ext cx="3218180" cy="999529"/>
          </a:xfrm>
          <a:prstGeom prst="rect">
            <a:avLst/>
          </a:prstGeom>
        </p:spPr>
      </p:pic>
      <p:sp>
        <p:nvSpPr>
          <p:cNvPr id="8" name="9 CuadroTexto">
            <a:extLst>
              <a:ext uri="{FF2B5EF4-FFF2-40B4-BE49-F238E27FC236}">
                <a16:creationId xmlns:a16="http://schemas.microsoft.com/office/drawing/2014/main" id="{7EEEF171-F7EF-709C-C450-1F8BADDF4F89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581609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08778-92EA-7454-267F-E7A0E8C51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51ECD3-A3FF-FB78-BF2D-C79EA5883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616EEC-070C-F3A2-E827-F925EF2CE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9BB142-2D5D-A6E9-CA19-B8441B567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885BEB-635E-39A7-EE61-8373EECF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49154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A824B-77C2-8D7C-56AF-CBD5946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F224C8-618C-B2E5-62DE-F35901DB7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A1AC91-7D79-80B5-CB34-5EBFB7F37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31D594-290B-51A0-D6C7-247F083D1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DBF172-FA75-BCC3-9F51-29E789A7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2FE3FE-595A-9B95-C9C5-EA740BA9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40298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64462-CEC7-D286-0F91-65435FBC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1A482D-9BB7-FFA3-D048-E9C8D6E53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280287-731A-8862-2451-614C3A101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AA7BF2-6A87-C276-58F0-29AE942F0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7B5969-0A68-01B2-C41E-7650C0A17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27F4AE-B3C5-4645-8A0B-4979EDE9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EAB007-C725-316F-F7DF-83D12642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E427E36-6B83-0278-ABCB-FEB639D5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8693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7095C-558D-6670-8C53-0FBE294D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EA6BBC-F641-9D76-8250-B0356CF19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994FE2C-AFBD-69ED-22D8-DD57FCE9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109E9D-D2DF-9B14-03CB-A8D6B750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16146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EBBBAE-641B-0F27-9340-2087A3EF2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084504-5F59-68C1-63C6-4601F8F8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E1DF6C-4541-0CDA-8E6D-62BC89CA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919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6C785-BAC9-8B37-442A-9B47FA60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120F66-B14F-3DC6-2153-9508F7254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481A30-A38A-2A37-4CB8-D400A3FC0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E220B5-C734-E8BB-4992-D2927FBB6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2A99F2-742C-B950-6687-C4606ABF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9C594C-0A1B-A7E1-A524-1DD35F4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34537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E2079-B9AA-187A-7843-13F25BB4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F20F5F9-5743-C080-05B0-4EC5A01FD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2633FD-DBF1-F803-DD1D-49518457D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FC4D0D-3608-8222-2A63-3BACF992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AE68F2-01F7-CD46-F951-2B16BA99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9F55E2-6E2C-3D68-DB81-5AAB59ED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8090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BB1B0-1F7E-87E4-56D5-EFE250C3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18AFCD-0B4B-8A95-DB10-8ADA05D4F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B978E2-DFF7-87ED-BFC2-4F0D77DB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2B02F-FBB5-E5DE-A4A9-5DF4CDD2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576645-9CB1-6CA3-8471-E8565C08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008704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B6FFDE-7CB5-7B34-C042-7C546BF28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16F8CE-DB27-652E-4C82-02DE75E9C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B9FF24-D6DA-3FE0-C792-5C3E48EE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AA1EE9-F0EC-351C-6C5D-97105434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7D77EA-5B38-9117-05C5-E87D40D6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0735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55870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60818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59305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A99EF77-9FA0-4407-CBF1-398AF2EC63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273" y="5722547"/>
            <a:ext cx="2379980" cy="739194"/>
          </a:xfrm>
          <a:prstGeom prst="rect">
            <a:avLst/>
          </a:prstGeom>
        </p:spPr>
      </p:pic>
      <p:sp>
        <p:nvSpPr>
          <p:cNvPr id="4" name="9 CuadroTexto">
            <a:extLst>
              <a:ext uri="{FF2B5EF4-FFF2-40B4-BE49-F238E27FC236}">
                <a16:creationId xmlns:a16="http://schemas.microsoft.com/office/drawing/2014/main" id="{4FE57DA9-46F0-C054-5E5C-E3FE8B2153E5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1700324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84450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9861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45214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90630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62891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5574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94165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37916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5900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5ADFD47-F6AC-E046-B4DF-E7A132DBD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91B382D-CA35-0E47-ACCE-1613D58CA6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B36BA85-DFFE-174A-B782-DC4DA5FF19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400" y="2685546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56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85771F-BADD-2604-8106-B69C32F50E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  <p:sp>
        <p:nvSpPr>
          <p:cNvPr id="10" name="9 CuadroTexto">
            <a:extLst>
              <a:ext uri="{FF2B5EF4-FFF2-40B4-BE49-F238E27FC236}">
                <a16:creationId xmlns:a16="http://schemas.microsoft.com/office/drawing/2014/main" id="{52A1D9AF-706B-4D22-8AF5-1A07C892FAC1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4252710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675741-2108-B752-0EE5-6A2279837D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57CE37-C6FD-9C5B-1B3F-D0DC04939D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78"/>
            <a:ext cx="12205648" cy="68656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C6000C-BA80-FDA0-56D8-011B67BA96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148" y="0"/>
            <a:ext cx="51435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786B73B-CAA8-E0CD-FE93-F3E5841919A4}"/>
              </a:ext>
            </a:extLst>
          </p:cNvPr>
          <p:cNvSpPr/>
          <p:nvPr userDrawn="1"/>
        </p:nvSpPr>
        <p:spPr>
          <a:xfrm>
            <a:off x="0" y="259643"/>
            <a:ext cx="204905" cy="684000"/>
          </a:xfrm>
          <a:prstGeom prst="rect">
            <a:avLst/>
          </a:prstGeom>
          <a:solidFill>
            <a:srgbClr val="661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Botón de acción: ir a inicio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CAC7A3F-30D2-5735-DE24-334502271FD9}"/>
              </a:ext>
            </a:extLst>
          </p:cNvPr>
          <p:cNvSpPr/>
          <p:nvPr userDrawn="1"/>
        </p:nvSpPr>
        <p:spPr>
          <a:xfrm>
            <a:off x="9089825" y="6471559"/>
            <a:ext cx="288000" cy="288000"/>
          </a:xfrm>
          <a:prstGeom prst="actionButtonHome">
            <a:avLst/>
          </a:prstGeom>
          <a:solidFill>
            <a:schemeClr val="bg1">
              <a:lumMod val="85000"/>
              <a:alpha val="77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2767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DE65A8E-02F2-BD4F-A521-2F6C79BF791F}"/>
              </a:ext>
            </a:extLst>
          </p:cNvPr>
          <p:cNvSpPr/>
          <p:nvPr userDrawn="1"/>
        </p:nvSpPr>
        <p:spPr>
          <a:xfrm>
            <a:off x="9673389" y="5594685"/>
            <a:ext cx="2285999" cy="10587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8B5232-23B6-C74F-8BE1-455FB64B6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1212" y="201961"/>
            <a:ext cx="1508604" cy="5862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39BB36E-64BD-E940-8A22-020B75FCDB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312" y="122940"/>
            <a:ext cx="1222886" cy="74428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5789BC7-2BEB-D84B-974A-362A0A834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082" y="122940"/>
            <a:ext cx="8974129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38462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" y="2052322"/>
            <a:ext cx="5486400" cy="4124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FAE4D-C7EA-3D4C-8256-51AC332DF474}" type="datetime1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4DDB3BA-74B1-8B40-84C0-F183D1F24F1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48400" y="2052322"/>
            <a:ext cx="5486400" cy="4124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/>
              <a:t>Lorem ipsum</a:t>
            </a:r>
          </a:p>
        </p:txBody>
      </p:sp>
      <p:sp>
        <p:nvSpPr>
          <p:cNvPr id="8" name="9 CuadroTexto">
            <a:extLst>
              <a:ext uri="{FF2B5EF4-FFF2-40B4-BE49-F238E27FC236}">
                <a16:creationId xmlns:a16="http://schemas.microsoft.com/office/drawing/2014/main" id="{7E14EBEF-5D34-4A85-8763-0C60135C809F}"/>
              </a:ext>
            </a:extLst>
          </p:cNvPr>
          <p:cNvSpPr txBox="1"/>
          <p:nvPr userDrawn="1"/>
        </p:nvSpPr>
        <p:spPr>
          <a:xfrm>
            <a:off x="4423222" y="6634925"/>
            <a:ext cx="3340475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7C8E319-7431-4460-A01F-4ED7C18F40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38364"/>
            <a:ext cx="11424920" cy="1275515"/>
          </a:xfrm>
          <a:prstGeom prst="rect">
            <a:avLst/>
          </a:prstGeom>
          <a:noFill/>
        </p:spPr>
        <p:txBody>
          <a:bodyPr/>
          <a:lstStyle>
            <a:lvl1pPr algn="l">
              <a:defRPr b="0" i="0">
                <a:solidFill>
                  <a:srgbClr val="245C4F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/>
              <a:t>LOREM IPSUM</a:t>
            </a:r>
            <a:br>
              <a:rPr lang="es-ES"/>
            </a:br>
            <a:r>
              <a:rPr lang="es-ES"/>
              <a:t>LOREM IPSUM</a:t>
            </a:r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F589AD7-D79A-4949-8E19-870AD00D0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200" y="41356"/>
            <a:ext cx="1954693" cy="50888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73A34C6-AD36-C35A-150E-07FE17AAFB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1649" y="5831016"/>
            <a:ext cx="1677603" cy="76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31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FF874-A9A2-B1BE-1FA6-B92088A46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76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6BF780-C89C-4E2D-7B40-2932D5434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90"/>
            </a:lvl1pPr>
            <a:lvl2pPr marL="455371" indent="0" algn="ctr">
              <a:buNone/>
              <a:defRPr sz="1992"/>
            </a:lvl2pPr>
            <a:lvl3pPr marL="910742" indent="0" algn="ctr">
              <a:buNone/>
              <a:defRPr sz="1793"/>
            </a:lvl3pPr>
            <a:lvl4pPr marL="1366114" indent="0" algn="ctr">
              <a:buNone/>
              <a:defRPr sz="1594"/>
            </a:lvl4pPr>
            <a:lvl5pPr marL="1821485" indent="0" algn="ctr">
              <a:buNone/>
              <a:defRPr sz="1594"/>
            </a:lvl5pPr>
            <a:lvl6pPr marL="2276856" indent="0" algn="ctr">
              <a:buNone/>
              <a:defRPr sz="1594"/>
            </a:lvl6pPr>
            <a:lvl7pPr marL="2732227" indent="0" algn="ctr">
              <a:buNone/>
              <a:defRPr sz="1594"/>
            </a:lvl7pPr>
            <a:lvl8pPr marL="3187598" indent="0" algn="ctr">
              <a:buNone/>
              <a:defRPr sz="1594"/>
            </a:lvl8pPr>
            <a:lvl9pPr marL="3642970" indent="0" algn="ctr">
              <a:buNone/>
              <a:defRPr sz="1594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5CB057-E9B9-9A00-68DE-558B6936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8E858D-6EDE-3562-992F-2AA6E3FA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FE916E-8CFD-5DB6-DED1-F6D5C47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36117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A96B6-B2A8-7644-D527-ECAF602D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F9EC16-EBB0-2B13-1D36-D3863ABF2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50697C-DE40-7A9B-B861-4BEF14B9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57A95E-ADDE-4CDE-4AF9-186292FE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940BF0-1D1E-587A-CF27-6FDA2164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53231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C9CC8-33F9-6456-DA1A-19553475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76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7B7061-686A-CEF2-87A5-708F05DE1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0">
                <a:solidFill>
                  <a:schemeClr val="tx1">
                    <a:tint val="75000"/>
                  </a:schemeClr>
                </a:solidFill>
              </a:defRPr>
            </a:lvl1pPr>
            <a:lvl2pPr marL="455371" indent="0">
              <a:buNone/>
              <a:defRPr sz="1992">
                <a:solidFill>
                  <a:schemeClr val="tx1">
                    <a:tint val="75000"/>
                  </a:schemeClr>
                </a:solidFill>
              </a:defRPr>
            </a:lvl2pPr>
            <a:lvl3pPr marL="910742" indent="0">
              <a:buNone/>
              <a:defRPr sz="1793">
                <a:solidFill>
                  <a:schemeClr val="tx1">
                    <a:tint val="75000"/>
                  </a:schemeClr>
                </a:solidFill>
              </a:defRPr>
            </a:lvl3pPr>
            <a:lvl4pPr marL="136611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4pPr>
            <a:lvl5pPr marL="1821485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5pPr>
            <a:lvl6pPr marL="2276856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6pPr>
            <a:lvl7pPr marL="2732227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7pPr>
            <a:lvl8pPr marL="3187598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8pPr>
            <a:lvl9pPr marL="3642970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90FCDD-BE2A-4998-DFDE-808556E16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267E04-CB1F-381B-050F-0860E8D2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BFDA60-E1CC-7028-0F9A-75CD4A22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51814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9460F-6BA1-8DBD-C28E-24317EF9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400AA4-BE4D-51AD-A86B-A175F5B20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E0E253-41C0-473B-FD68-CAE5E71D3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70138A-49DD-4E46-3C41-C7760C62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05BAC7-12DE-EF53-E492-9FB84C5D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3D97C7-09BB-EBB9-B2B9-AD0EB5C66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707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EE3D1-7118-DD6A-F3DE-18809388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84669-5EF6-5A7C-6118-538265119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0" b="1"/>
            </a:lvl1pPr>
            <a:lvl2pPr marL="455371" indent="0">
              <a:buNone/>
              <a:defRPr sz="1992" b="1"/>
            </a:lvl2pPr>
            <a:lvl3pPr marL="910742" indent="0">
              <a:buNone/>
              <a:defRPr sz="1793" b="1"/>
            </a:lvl3pPr>
            <a:lvl4pPr marL="1366114" indent="0">
              <a:buNone/>
              <a:defRPr sz="1594" b="1"/>
            </a:lvl4pPr>
            <a:lvl5pPr marL="1821485" indent="0">
              <a:buNone/>
              <a:defRPr sz="1594" b="1"/>
            </a:lvl5pPr>
            <a:lvl6pPr marL="2276856" indent="0">
              <a:buNone/>
              <a:defRPr sz="1594" b="1"/>
            </a:lvl6pPr>
            <a:lvl7pPr marL="2732227" indent="0">
              <a:buNone/>
              <a:defRPr sz="1594" b="1"/>
            </a:lvl7pPr>
            <a:lvl8pPr marL="3187598" indent="0">
              <a:buNone/>
              <a:defRPr sz="1594" b="1"/>
            </a:lvl8pPr>
            <a:lvl9pPr marL="3642970" indent="0">
              <a:buNone/>
              <a:defRPr sz="159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7F86AD-B0DC-14E6-96B2-6A0BE582C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38E6E1-32A7-5AC2-7326-738C67772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0" b="1"/>
            </a:lvl1pPr>
            <a:lvl2pPr marL="455371" indent="0">
              <a:buNone/>
              <a:defRPr sz="1992" b="1"/>
            </a:lvl2pPr>
            <a:lvl3pPr marL="910742" indent="0">
              <a:buNone/>
              <a:defRPr sz="1793" b="1"/>
            </a:lvl3pPr>
            <a:lvl4pPr marL="1366114" indent="0">
              <a:buNone/>
              <a:defRPr sz="1594" b="1"/>
            </a:lvl4pPr>
            <a:lvl5pPr marL="1821485" indent="0">
              <a:buNone/>
              <a:defRPr sz="1594" b="1"/>
            </a:lvl5pPr>
            <a:lvl6pPr marL="2276856" indent="0">
              <a:buNone/>
              <a:defRPr sz="1594" b="1"/>
            </a:lvl6pPr>
            <a:lvl7pPr marL="2732227" indent="0">
              <a:buNone/>
              <a:defRPr sz="1594" b="1"/>
            </a:lvl7pPr>
            <a:lvl8pPr marL="3187598" indent="0">
              <a:buNone/>
              <a:defRPr sz="1594" b="1"/>
            </a:lvl8pPr>
            <a:lvl9pPr marL="3642970" indent="0">
              <a:buNone/>
              <a:defRPr sz="159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0ACA74-D75A-400C-3A53-33FB770D9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84FB3CB-E1A6-C7C9-A816-506477E2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227F43-8063-9AAC-9CBD-323F1091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2362AD-7FD2-3994-2CCD-338A60F1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8676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F100A-12EE-587D-ED0A-1E42081F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3634DF0-2D62-D3A5-CB90-31EC8BB0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32CDE8-E1DF-A327-5D64-56632C5E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6855F-0CEB-51B5-F826-CEF5F65B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79813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54D134-F09F-11F9-F196-B3B10F50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58E437-ED9E-F652-9D0F-3FA42B4C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88CE8D-D8EF-874C-BA1F-B24C5656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183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9" name="9 CuadroTexto">
            <a:extLst>
              <a:ext uri="{FF2B5EF4-FFF2-40B4-BE49-F238E27FC236}">
                <a16:creationId xmlns:a16="http://schemas.microsoft.com/office/drawing/2014/main" id="{E4F64E8F-EBAB-81DE-FCC5-3436B9FD2691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1F2E1F0-4366-FE47-9E11-F5BAC2C404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002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D3007-FD50-1EE1-F17F-95C5C685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87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23A2C6-25BE-67C6-F53C-B77748DDD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87"/>
            </a:lvl1pPr>
            <a:lvl2pPr>
              <a:defRPr sz="2789"/>
            </a:lvl2pPr>
            <a:lvl3pPr>
              <a:defRPr sz="2390"/>
            </a:lvl3pPr>
            <a:lvl4pPr>
              <a:defRPr sz="1992"/>
            </a:lvl4pPr>
            <a:lvl5pPr>
              <a:defRPr sz="1992"/>
            </a:lvl5pPr>
            <a:lvl6pPr>
              <a:defRPr sz="1992"/>
            </a:lvl6pPr>
            <a:lvl7pPr>
              <a:defRPr sz="1992"/>
            </a:lvl7pPr>
            <a:lvl8pPr>
              <a:defRPr sz="1992"/>
            </a:lvl8pPr>
            <a:lvl9pPr>
              <a:defRPr sz="199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E877FB-09F4-87CE-888B-A42BC8962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94"/>
            </a:lvl1pPr>
            <a:lvl2pPr marL="455371" indent="0">
              <a:buNone/>
              <a:defRPr sz="1394"/>
            </a:lvl2pPr>
            <a:lvl3pPr marL="910742" indent="0">
              <a:buNone/>
              <a:defRPr sz="1195"/>
            </a:lvl3pPr>
            <a:lvl4pPr marL="1366114" indent="0">
              <a:buNone/>
              <a:defRPr sz="996"/>
            </a:lvl4pPr>
            <a:lvl5pPr marL="1821485" indent="0">
              <a:buNone/>
              <a:defRPr sz="996"/>
            </a:lvl5pPr>
            <a:lvl6pPr marL="2276856" indent="0">
              <a:buNone/>
              <a:defRPr sz="996"/>
            </a:lvl6pPr>
            <a:lvl7pPr marL="2732227" indent="0">
              <a:buNone/>
              <a:defRPr sz="996"/>
            </a:lvl7pPr>
            <a:lvl8pPr marL="3187598" indent="0">
              <a:buNone/>
              <a:defRPr sz="996"/>
            </a:lvl8pPr>
            <a:lvl9pPr marL="3642970" indent="0">
              <a:buNone/>
              <a:defRPr sz="99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CAFA61-A716-2FDE-C612-30A33DBE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358B6E-4A8C-BCCE-B52F-C15D3E20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C6B754-07D2-53EC-202B-BD88E649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18138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C2E37-4335-0CFC-9A10-A7205AC5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87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5152C86-13C7-7FAA-DC5D-0E2150C44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87"/>
            </a:lvl1pPr>
            <a:lvl2pPr marL="455371" indent="0">
              <a:buNone/>
              <a:defRPr sz="2789"/>
            </a:lvl2pPr>
            <a:lvl3pPr marL="910742" indent="0">
              <a:buNone/>
              <a:defRPr sz="2390"/>
            </a:lvl3pPr>
            <a:lvl4pPr marL="1366114" indent="0">
              <a:buNone/>
              <a:defRPr sz="1992"/>
            </a:lvl4pPr>
            <a:lvl5pPr marL="1821485" indent="0">
              <a:buNone/>
              <a:defRPr sz="1992"/>
            </a:lvl5pPr>
            <a:lvl6pPr marL="2276856" indent="0">
              <a:buNone/>
              <a:defRPr sz="1992"/>
            </a:lvl6pPr>
            <a:lvl7pPr marL="2732227" indent="0">
              <a:buNone/>
              <a:defRPr sz="1992"/>
            </a:lvl7pPr>
            <a:lvl8pPr marL="3187598" indent="0">
              <a:buNone/>
              <a:defRPr sz="1992"/>
            </a:lvl8pPr>
            <a:lvl9pPr marL="3642970" indent="0">
              <a:buNone/>
              <a:defRPr sz="1992"/>
            </a:lvl9pPr>
          </a:lstStyle>
          <a:p>
            <a:r>
              <a:rPr lang="es-ES"/>
              <a:t>Haga clic en el icono para agregar una imagen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95992F-830F-F50D-8708-F4584D6ED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94"/>
            </a:lvl1pPr>
            <a:lvl2pPr marL="455371" indent="0">
              <a:buNone/>
              <a:defRPr sz="1394"/>
            </a:lvl2pPr>
            <a:lvl3pPr marL="910742" indent="0">
              <a:buNone/>
              <a:defRPr sz="1195"/>
            </a:lvl3pPr>
            <a:lvl4pPr marL="1366114" indent="0">
              <a:buNone/>
              <a:defRPr sz="996"/>
            </a:lvl4pPr>
            <a:lvl5pPr marL="1821485" indent="0">
              <a:buNone/>
              <a:defRPr sz="996"/>
            </a:lvl5pPr>
            <a:lvl6pPr marL="2276856" indent="0">
              <a:buNone/>
              <a:defRPr sz="996"/>
            </a:lvl6pPr>
            <a:lvl7pPr marL="2732227" indent="0">
              <a:buNone/>
              <a:defRPr sz="996"/>
            </a:lvl7pPr>
            <a:lvl8pPr marL="3187598" indent="0">
              <a:buNone/>
              <a:defRPr sz="996"/>
            </a:lvl8pPr>
            <a:lvl9pPr marL="3642970" indent="0">
              <a:buNone/>
              <a:defRPr sz="99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82648E-83D8-7961-BC91-9F78F2244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4C472-EB62-B1D2-8875-83C6C5E0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702970-1083-F519-C731-6814356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48121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DB74D-F1A5-3E07-5828-43F88C01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191178-71D1-21AC-61E8-DA7F15B1C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D5B995-63F4-A832-DE7A-167416B6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C35BF3-310A-E559-FC16-B1368C4E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A67FC8-68C1-932F-E803-C8357822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13735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52E188-A24C-CA6B-D9E3-698FEB41F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2AA6BE-C492-68C2-D807-7EA00BF84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AEDDC7-D0B8-A7A7-BBFE-DF807D58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9E1AE9-53BE-BA12-BB72-3F04B8DCA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5D726-0889-71CE-ECB8-84CB6C96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7536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80" y="568860"/>
            <a:ext cx="415544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1825625"/>
            <a:ext cx="632460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9 CuadroTexto">
            <a:extLst>
              <a:ext uri="{FF2B5EF4-FFF2-40B4-BE49-F238E27FC236}">
                <a16:creationId xmlns:a16="http://schemas.microsoft.com/office/drawing/2014/main" id="{CB045D2F-48FC-312F-0696-EE7F8D14B2E1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A996C1-6635-0844-87FE-644F331BF4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8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9 CuadroTexto">
            <a:extLst>
              <a:ext uri="{FF2B5EF4-FFF2-40B4-BE49-F238E27FC236}">
                <a16:creationId xmlns:a16="http://schemas.microsoft.com/office/drawing/2014/main" id="{F68D3F56-BB2B-0873-90A7-B7FE2A6B9460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B30844F-C3BD-E94C-9C82-2F96D014F5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8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8" y="578803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5360" y="1209041"/>
            <a:ext cx="656844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9 CuadroTexto">
            <a:extLst>
              <a:ext uri="{FF2B5EF4-FFF2-40B4-BE49-F238E27FC236}">
                <a16:creationId xmlns:a16="http://schemas.microsoft.com/office/drawing/2014/main" id="{93DCB490-8A67-A47A-FCB7-DC47E712CC3E}"/>
              </a:ext>
            </a:extLst>
          </p:cNvPr>
          <p:cNvSpPr txBox="1"/>
          <p:nvPr userDrawn="1"/>
        </p:nvSpPr>
        <p:spPr>
          <a:xfrm>
            <a:off x="4843322" y="6356351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755208A-9D16-2445-8795-E330E7ED3B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4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3" name="9 CuadroTexto">
            <a:extLst>
              <a:ext uri="{FF2B5EF4-FFF2-40B4-BE49-F238E27FC236}">
                <a16:creationId xmlns:a16="http://schemas.microsoft.com/office/drawing/2014/main" id="{27ABE4CA-F8B7-CBE3-0647-5BBB69293D41}"/>
              </a:ext>
            </a:extLst>
          </p:cNvPr>
          <p:cNvSpPr txBox="1"/>
          <p:nvPr userDrawn="1"/>
        </p:nvSpPr>
        <p:spPr>
          <a:xfrm>
            <a:off x="4843322" y="6269789"/>
            <a:ext cx="250535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68573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525" kern="12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rPr>
              <a:t>2023 D.R. Petróleos Mexicanos. Todos los derechos reservados.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3E78CC9-425E-3546-94E1-4D2BA0346E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40" y="354163"/>
            <a:ext cx="2379980" cy="7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9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image" Target="../media/image27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47.jpe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16/04/2024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103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B6E9FB-2091-E55A-0713-EF8D97E9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4C8FA9-EEE1-9FE9-E697-74F0844A5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4F2C2D-460E-1431-A6D3-A0042A564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8077E-86B1-4F8A-9A83-130BD5159C39}" type="datetimeFigureOut">
              <a:rPr lang="es-ES_tradnl" smtClean="0"/>
              <a:t>16/04/2024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BBF7F9-1CFC-BB6F-016A-C4A1473E4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E20AC2-F547-A968-BAB6-725CB6372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D0A54-BF29-4973-8BB0-D06B5ED99DD9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0444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73" r:id="rId12"/>
    <p:sldLayoutId id="2147483774" r:id="rId13"/>
    <p:sldLayoutId id="2147483775" r:id="rId14"/>
    <p:sldLayoutId id="2147483776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8" r:id="rId22"/>
    <p:sldLayoutId id="2147483789" r:id="rId23"/>
    <p:sldLayoutId id="2147483790" r:id="rId24"/>
    <p:sldLayoutId id="214748379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A985833-0231-B293-D7D7-9ECAE0BD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DF93FD-1FEA-C88E-E78E-E12B80E06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9A47DE-C81A-DA84-6CD0-32015C941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42FE1-A521-47E0-97FE-D36E16ED4131}" type="datetimeFigureOut">
              <a:rPr lang="es-ES_tradnl" smtClean="0"/>
              <a:t>16/04/2024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0FF7F1-7708-8076-10EC-DFD87AAAE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820DCF-46B1-D7E2-CD91-19874F56D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452B4-5721-4769-9CEB-DC824275E8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557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0742" rtl="0" eaLnBrk="1" latinLnBrk="0" hangingPunct="1">
        <a:lnSpc>
          <a:spcPct val="90000"/>
        </a:lnSpc>
        <a:spcBef>
          <a:spcPct val="0"/>
        </a:spcBef>
        <a:buNone/>
        <a:defRPr sz="43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686" indent="-227686" algn="l" defTabSz="910742" rtl="0" eaLnBrk="1" latinLnBrk="0" hangingPunct="1">
        <a:lnSpc>
          <a:spcPct val="90000"/>
        </a:lnSpc>
        <a:spcBef>
          <a:spcPts val="996"/>
        </a:spcBef>
        <a:buFont typeface="Arial" panose="020B0604020202020204" pitchFamily="34" charset="0"/>
        <a:buChar char="•"/>
        <a:defRPr sz="2789" kern="1200">
          <a:solidFill>
            <a:schemeClr val="tx1"/>
          </a:solidFill>
          <a:latin typeface="+mn-lt"/>
          <a:ea typeface="+mn-ea"/>
          <a:cs typeface="+mn-cs"/>
        </a:defRPr>
      </a:lvl1pPr>
      <a:lvl2pPr marL="683057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390" kern="1200">
          <a:solidFill>
            <a:schemeClr val="tx1"/>
          </a:solidFill>
          <a:latin typeface="+mn-lt"/>
          <a:ea typeface="+mn-ea"/>
          <a:cs typeface="+mn-cs"/>
        </a:defRPr>
      </a:lvl2pPr>
      <a:lvl3pPr marL="1138428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3pPr>
      <a:lvl4pPr marL="1593799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4pPr>
      <a:lvl5pPr marL="2049170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5pPr>
      <a:lvl6pPr marL="2504542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6pPr>
      <a:lvl7pPr marL="2959913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7pPr>
      <a:lvl8pPr marL="3415284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8pPr>
      <a:lvl9pPr marL="3870655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1pPr>
      <a:lvl2pPr marL="455371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2pPr>
      <a:lvl3pPr marL="910742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3pPr>
      <a:lvl4pPr marL="1366114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4pPr>
      <a:lvl5pPr marL="1821485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5pPr>
      <a:lvl6pPr marL="2276856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6pPr>
      <a:lvl7pPr marL="2732227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7pPr>
      <a:lvl8pPr marL="3187598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8pPr>
      <a:lvl9pPr marL="3642970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10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2.xml"/><Relationship Id="rId6" Type="http://schemas.openxmlformats.org/officeDocument/2006/relationships/slide" Target="slide109.xml"/><Relationship Id="rId5" Type="http://schemas.openxmlformats.org/officeDocument/2006/relationships/chart" Target="../charts/chart31.xml"/><Relationship Id="rId4" Type="http://schemas.openxmlformats.org/officeDocument/2006/relationships/slide" Target="slide10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00.xml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00.xml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2.xml"/><Relationship Id="rId4" Type="http://schemas.openxmlformats.org/officeDocument/2006/relationships/slide" Target="slide10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04.xml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04.xml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04.xml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04.xml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0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12.xml"/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2.xml"/><Relationship Id="rId4" Type="http://schemas.openxmlformats.org/officeDocument/2006/relationships/slide" Target="slide1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11.xml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11.xml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11.xml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2.xml"/><Relationship Id="rId6" Type="http://schemas.openxmlformats.org/officeDocument/2006/relationships/slide" Target="slide118.xml"/><Relationship Id="rId5" Type="http://schemas.openxmlformats.org/officeDocument/2006/relationships/slide" Target="slide119.xml"/><Relationship Id="rId4" Type="http://schemas.openxmlformats.org/officeDocument/2006/relationships/slide" Target="slide11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16.xml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16.xml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116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5.png"/><Relationship Id="rId4" Type="http://schemas.openxmlformats.org/officeDocument/2006/relationships/image" Target="../media/image10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8.png"/><Relationship Id="rId4" Type="http://schemas.openxmlformats.org/officeDocument/2006/relationships/image" Target="../media/image10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1.png"/><Relationship Id="rId4" Type="http://schemas.openxmlformats.org/officeDocument/2006/relationships/image" Target="../media/image11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7.png"/><Relationship Id="rId4" Type="http://schemas.openxmlformats.org/officeDocument/2006/relationships/image" Target="../media/image11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Relationship Id="rId5" Type="http://schemas.openxmlformats.org/officeDocument/2006/relationships/slide" Target="slide62.xml"/><Relationship Id="rId4" Type="http://schemas.openxmlformats.org/officeDocument/2006/relationships/image" Target="../media/image12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slide" Target="slide90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89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89.xml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89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6">
            <a:extLst>
              <a:ext uri="{FF2B5EF4-FFF2-40B4-BE49-F238E27FC236}">
                <a16:creationId xmlns:a16="http://schemas.microsoft.com/office/drawing/2014/main" id="{A7F569C4-7DA2-81BC-2107-1C2024F3D060}"/>
              </a:ext>
            </a:extLst>
          </p:cNvPr>
          <p:cNvSpPr txBox="1">
            <a:spLocks/>
          </p:cNvSpPr>
          <p:nvPr/>
        </p:nvSpPr>
        <p:spPr>
          <a:xfrm>
            <a:off x="0" y="3433363"/>
            <a:ext cx="7920000" cy="1080000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1" i="1" dirty="0">
                <a:latin typeface="Montserrat" panose="00000500000000000000" pitchFamily="2" charset="0"/>
              </a:rPr>
              <a:t>Subdirección de Producción Región Marina Suroeste</a:t>
            </a:r>
          </a:p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s-E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Gerencia de Mantenimiento, Confiabilidad y Construcción</a:t>
            </a:r>
            <a:br>
              <a:rPr kumimoji="0" lang="es-MX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endParaRPr kumimoji="0" lang="es-MX" sz="18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518EAD2C-B78B-FD1A-1D79-049AD428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70" y="1545191"/>
            <a:ext cx="7043859" cy="1653208"/>
          </a:xfrm>
        </p:spPr>
        <p:txBody>
          <a:bodyPr/>
          <a:lstStyle/>
          <a:p>
            <a:r>
              <a:rPr lang="es-ES" sz="3600" dirty="0"/>
              <a:t>Visita de Reaseguro en los C.P. </a:t>
            </a:r>
            <a:r>
              <a:rPr lang="es-ES" sz="3600" dirty="0" err="1"/>
              <a:t>Pol-A</a:t>
            </a:r>
            <a:r>
              <a:rPr lang="es-ES" sz="3600" dirty="0"/>
              <a:t>, C.O. Abkatun-N1 y Satélites Chuc-A y Chuc-B</a:t>
            </a:r>
            <a:endParaRPr lang="es-MX" sz="36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39F0FE-A453-DB48-376E-BF6E352C017F}"/>
              </a:ext>
            </a:extLst>
          </p:cNvPr>
          <p:cNvSpPr/>
          <p:nvPr/>
        </p:nvSpPr>
        <p:spPr>
          <a:xfrm>
            <a:off x="8737600" y="4533900"/>
            <a:ext cx="3404311" cy="2324100"/>
          </a:xfrm>
          <a:prstGeom prst="rect">
            <a:avLst/>
          </a:prstGeom>
          <a:solidFill>
            <a:srgbClr val="F6E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C3ABEE6-483C-B0FB-73F5-C2EB08BA7F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"/>
            <a:ext cx="60974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6">
            <a:extLst>
              <a:ext uri="{FF2B5EF4-FFF2-40B4-BE49-F238E27FC236}">
                <a16:creationId xmlns:a16="http://schemas.microsoft.com/office/drawing/2014/main" id="{A84BD701-451B-171B-2A03-0879F704C972}"/>
              </a:ext>
            </a:extLst>
          </p:cNvPr>
          <p:cNvSpPr txBox="1">
            <a:spLocks/>
          </p:cNvSpPr>
          <p:nvPr/>
        </p:nvSpPr>
        <p:spPr>
          <a:xfrm>
            <a:off x="381000" y="296863"/>
            <a:ext cx="9734550" cy="857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marL="514301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165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030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2896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762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628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494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361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s-MX" dirty="0"/>
              <a:t>Volumen de registro de variables técnicas para los indicadores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6176F0F-D75C-7CCB-7A6B-913BFAA84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090"/>
              </p:ext>
            </p:extLst>
          </p:nvPr>
        </p:nvGraphicFramePr>
        <p:xfrm>
          <a:off x="380999" y="1619848"/>
          <a:ext cx="11337566" cy="3598878"/>
        </p:xfrm>
        <a:graphic>
          <a:graphicData uri="http://schemas.openxmlformats.org/drawingml/2006/table">
            <a:tbl>
              <a:tblPr/>
              <a:tblGrid>
                <a:gridCol w="852331">
                  <a:extLst>
                    <a:ext uri="{9D8B030D-6E8A-4147-A177-3AD203B41FA5}">
                      <a16:colId xmlns:a16="http://schemas.microsoft.com/office/drawing/2014/main" val="4234334541"/>
                    </a:ext>
                  </a:extLst>
                </a:gridCol>
                <a:gridCol w="983459">
                  <a:extLst>
                    <a:ext uri="{9D8B030D-6E8A-4147-A177-3AD203B41FA5}">
                      <a16:colId xmlns:a16="http://schemas.microsoft.com/office/drawing/2014/main" val="2763139137"/>
                    </a:ext>
                  </a:extLst>
                </a:gridCol>
                <a:gridCol w="458948">
                  <a:extLst>
                    <a:ext uri="{9D8B030D-6E8A-4147-A177-3AD203B41FA5}">
                      <a16:colId xmlns:a16="http://schemas.microsoft.com/office/drawing/2014/main" val="606592361"/>
                    </a:ext>
                  </a:extLst>
                </a:gridCol>
                <a:gridCol w="2130828">
                  <a:extLst>
                    <a:ext uri="{9D8B030D-6E8A-4147-A177-3AD203B41FA5}">
                      <a16:colId xmlns:a16="http://schemas.microsoft.com/office/drawing/2014/main" val="19506739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1815800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153039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983642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3405642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419234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1355739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4861838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4787573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04877884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16799501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75560269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337141849"/>
                    </a:ext>
                  </a:extLst>
                </a:gridCol>
              </a:tblGrid>
              <a:tr h="342750"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INDICADORES DE DESEMPEÑO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88188"/>
                  </a:ext>
                </a:extLst>
              </a:tr>
              <a:tr h="342750"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SMCIRMSO ENERO - MARZO - 2024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44947"/>
                  </a:ext>
                </a:extLst>
              </a:tr>
              <a:tr h="19422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CONTRATO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RECURSO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No.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INDICADOR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ENE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FEB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MAR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ABR 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MAY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JUN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JUL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AGO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SEP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OCT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NOV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DIC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1C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028257"/>
                  </a:ext>
                </a:extLst>
              </a:tr>
              <a:tr h="43415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648235811</a:t>
                      </a:r>
                    </a:p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648236801</a:t>
                      </a:r>
                    </a:p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648236802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CREST TARASCO</a:t>
                      </a:r>
                    </a:p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BLUE PIONEER</a:t>
                      </a:r>
                    </a:p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PROTEUS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I.3.1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PREPARACIÓN DE JUNTAS (BISELADO) EN TUBERÍAS (IPJ)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22.00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15.00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19.00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066221"/>
                  </a:ext>
                </a:extLst>
              </a:tr>
              <a:tr h="434151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I.3.2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SOLDADURA EN TUBERÍAS  (IST)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23.00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22.00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056642"/>
                  </a:ext>
                </a:extLst>
              </a:tr>
              <a:tr h="434151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I.3.3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SUSTITUCIÓN DE VÁLVULAS (ISV)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13.00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11.00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8.00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901286"/>
                  </a:ext>
                </a:extLst>
              </a:tr>
              <a:tr h="434151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I.3.4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BLOQUEOS MECÁNICOS (IBM)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9.00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13.00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886629"/>
                  </a:ext>
                </a:extLst>
              </a:tr>
              <a:tr h="49127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I.3.5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SOLDADURA A ELEMENTOS ESTRUCTURALES (ISEE)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22.00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52.00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29.00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069134"/>
                  </a:ext>
                </a:extLst>
              </a:tr>
              <a:tr h="49127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I.3.6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PROTECCIÓN ANTICORROSIVA (IPA)</a:t>
                      </a:r>
                    </a:p>
                  </a:txBody>
                  <a:tcPr marL="6729" marR="6729" marT="6729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132.55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438.16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155.56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6361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A00A0AE-ED7B-53E6-C0D9-BA8DB31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kumimoji="0" lang="es-MX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062F66-6806-5F3D-C214-9D5AA10B678E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1488152-8704-CCDB-1993-675946B8E5AA}"/>
              </a:ext>
            </a:extLst>
          </p:cNvPr>
          <p:cNvGrpSpPr/>
          <p:nvPr/>
        </p:nvGrpSpPr>
        <p:grpSpPr>
          <a:xfrm>
            <a:off x="515999" y="5439529"/>
            <a:ext cx="2598675" cy="571459"/>
            <a:chOff x="4679574" y="3979258"/>
            <a:chExt cx="2521924" cy="57145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521B6533-F605-3295-C2F5-6391B41C932A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40AE96C5-06BF-798A-72F7-E53D11BADD1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6FC7B06-B51E-E31C-1C55-24DD74BC7E77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B31B104D-8894-551C-5D3A-0CB95AC692CA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81F2DD4-E2A2-C16A-CDF9-B7109E3AD5F3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5D72DC7-2951-3263-D50C-A00EE6C6E6D4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129D724-E3FA-AA36-ACD0-F42016F4595E}"/>
              </a:ext>
            </a:extLst>
          </p:cNvPr>
          <p:cNvGrpSpPr/>
          <p:nvPr/>
        </p:nvGrpSpPr>
        <p:grpSpPr>
          <a:xfrm>
            <a:off x="6068475" y="5473761"/>
            <a:ext cx="2608038" cy="571459"/>
            <a:chOff x="4679574" y="3979258"/>
            <a:chExt cx="2521924" cy="571459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EC8E5AA2-BACE-6767-B601-C5698AEAFF22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B3A0548-8952-0A2C-1F44-88EEBBE1962B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11E3B279-FFAE-3B53-2112-A649EACE71A8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6E8596E0-B0EA-501D-F6E9-6F143171B45C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35762E97-5FD5-CAD9-2B06-98D625A98A49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18428C3-D143-29CF-B19C-5951C72825A2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4E5B5264-D784-5DE5-61A1-9853DE746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741843"/>
              </p:ext>
            </p:extLst>
          </p:nvPr>
        </p:nvGraphicFramePr>
        <p:xfrm>
          <a:off x="502201" y="1937968"/>
          <a:ext cx="5628449" cy="341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D83553D8-1AF6-B012-D751-D6E66C532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92853"/>
              </p:ext>
            </p:extLst>
          </p:nvPr>
        </p:nvGraphicFramePr>
        <p:xfrm>
          <a:off x="3416371" y="5426870"/>
          <a:ext cx="1898579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7504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3344206511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4" name="Botón de acción: obtener información 3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AC21AB7-8212-D162-F9D6-73C62862FB99}"/>
              </a:ext>
            </a:extLst>
          </p:cNvPr>
          <p:cNvSpPr/>
          <p:nvPr/>
        </p:nvSpPr>
        <p:spPr>
          <a:xfrm>
            <a:off x="5002669" y="5894389"/>
            <a:ext cx="144000" cy="144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Botón de acción: obtener información 3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B74C5C4-2116-9BC0-AE45-013FEED809ED}"/>
              </a:ext>
            </a:extLst>
          </p:cNvPr>
          <p:cNvSpPr/>
          <p:nvPr/>
        </p:nvSpPr>
        <p:spPr>
          <a:xfrm>
            <a:off x="4994222" y="5678870"/>
            <a:ext cx="144000" cy="144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8062FF4-D0B5-002E-DFC4-AE07FCABF516}"/>
              </a:ext>
            </a:extLst>
          </p:cNvPr>
          <p:cNvSpPr txBox="1"/>
          <p:nvPr/>
        </p:nvSpPr>
        <p:spPr>
          <a:xfrm>
            <a:off x="5074669" y="202289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CE267CC-96BA-AC88-1334-7C760C08219E}"/>
              </a:ext>
            </a:extLst>
          </p:cNvPr>
          <p:cNvSpPr txBox="1"/>
          <p:nvPr/>
        </p:nvSpPr>
        <p:spPr>
          <a:xfrm>
            <a:off x="9452032" y="1308408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C2570F86-D61D-F698-823A-C8A313B41D2D}"/>
              </a:ext>
            </a:extLst>
          </p:cNvPr>
          <p:cNvCxnSpPr>
            <a:cxnSpLocks/>
          </p:cNvCxnSpPr>
          <p:nvPr/>
        </p:nvCxnSpPr>
        <p:spPr>
          <a:xfrm>
            <a:off x="5819514" y="2005735"/>
            <a:ext cx="0" cy="2846530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2FEBD74-EE48-6C19-3DAE-0D260E6CA90A}"/>
              </a:ext>
            </a:extLst>
          </p:cNvPr>
          <p:cNvSpPr txBox="1"/>
          <p:nvPr/>
        </p:nvSpPr>
        <p:spPr>
          <a:xfrm>
            <a:off x="2426459" y="2035557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0F0BE62F-8CDA-1C44-BBED-E6947F1223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9762882"/>
              </p:ext>
            </p:extLst>
          </p:nvPr>
        </p:nvGraphicFramePr>
        <p:xfrm>
          <a:off x="6150989" y="1929950"/>
          <a:ext cx="5538810" cy="3426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0430618C-0701-A816-D96E-2664C53BA32F}"/>
              </a:ext>
            </a:extLst>
          </p:cNvPr>
          <p:cNvSpPr txBox="1"/>
          <p:nvPr/>
        </p:nvSpPr>
        <p:spPr>
          <a:xfrm>
            <a:off x="10679294" y="2005735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4963549-AF41-8239-0018-C573CBEA4AAB}"/>
              </a:ext>
            </a:extLst>
          </p:cNvPr>
          <p:cNvCxnSpPr>
            <a:cxnSpLocks/>
          </p:cNvCxnSpPr>
          <p:nvPr/>
        </p:nvCxnSpPr>
        <p:spPr>
          <a:xfrm>
            <a:off x="11424139" y="1988572"/>
            <a:ext cx="23824" cy="2945378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a 43">
            <a:extLst>
              <a:ext uri="{FF2B5EF4-FFF2-40B4-BE49-F238E27FC236}">
                <a16:creationId xmlns:a16="http://schemas.microsoft.com/office/drawing/2014/main" id="{B95FBFFB-4FC3-0ABE-BBA2-3B9CBCAB3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5093"/>
              </p:ext>
            </p:extLst>
          </p:nvPr>
        </p:nvGraphicFramePr>
        <p:xfrm>
          <a:off x="8776976" y="5397220"/>
          <a:ext cx="1831718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7537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964181">
                  <a:extLst>
                    <a:ext uri="{9D8B030D-6E8A-4147-A177-3AD203B41FA5}">
                      <a16:colId xmlns:a16="http://schemas.microsoft.com/office/drawing/2014/main" val="157734508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45" name="Botón de acción: obtener información 4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D447C8C3-FAAE-4F96-3FDA-C83CDE2219BE}"/>
              </a:ext>
            </a:extLst>
          </p:cNvPr>
          <p:cNvSpPr/>
          <p:nvPr/>
        </p:nvSpPr>
        <p:spPr>
          <a:xfrm>
            <a:off x="10357940" y="5634951"/>
            <a:ext cx="144000" cy="144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A98FDDE-2171-F5AC-A81D-904BAC3C235F}"/>
              </a:ext>
            </a:extLst>
          </p:cNvPr>
          <p:cNvSpPr txBox="1"/>
          <p:nvPr/>
        </p:nvSpPr>
        <p:spPr>
          <a:xfrm>
            <a:off x="8126638" y="2155184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</p:spTree>
    <p:extLst>
      <p:ext uri="{BB962C8B-B14F-4D97-AF65-F5344CB8AC3E}">
        <p14:creationId xmlns:p14="http://schemas.microsoft.com/office/powerpoint/2010/main" val="13132210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2A240B9-F96B-2BEC-4CD0-41A4A6286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BBF9145-DDDF-6525-DE17-06C75924256D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27555" cy="1005190"/>
        </p:xfrm>
        <a:graphic>
          <a:graphicData uri="http://schemas.openxmlformats.org/drawingml/2006/table">
            <a:tbl>
              <a:tblPr/>
              <a:tblGrid>
                <a:gridCol w="400585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944106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589936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907153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479665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27140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788250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03298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16900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2133136350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1" i="0" u="none" strike="noStrike" dirty="0">
                        <a:solidFill>
                          <a:srgbClr val="FFFFF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5077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ERECHA-BN-001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CIRCUITO DE 8"Ø LLEGADA DE ABK-N1, DE VALVULA SDV-103 CABEZAL GENERAL HACIA VALVULA SDV-104 Y VALVULA MANUAL DE 6"Ø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9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TERMINADA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3558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63843A52-9868-DBC1-588D-ACE6395291AA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151C7181-5E8E-38FB-57CF-E2CB3F5590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7253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E468F1-0245-4278-5999-9CDA80FB8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C6C413E-E393-A707-143E-047AD053A2DD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27555" cy="1974835"/>
        </p:xfrm>
        <a:graphic>
          <a:graphicData uri="http://schemas.openxmlformats.org/drawingml/2006/table">
            <a:tbl>
              <a:tblPr/>
              <a:tblGrid>
                <a:gridCol w="400585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944106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589936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907153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479665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27140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788250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03298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16900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2133136350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1" i="0" u="none" strike="noStrike" dirty="0">
                        <a:solidFill>
                          <a:srgbClr val="FFFFF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CHUC-A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GAS DULCE DE BOMBEO NEUMÁTICO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ERECHA-BN-007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2"Ø DE VALVULA FV-110 Y VALVULA MANUAL DE 2"Ø HACIA POZO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6467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CHUC-A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ERECHA-P-016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6"Ø DE VÁLVULA DE CONTROL LV-001, VÁLVULA REGULADORA PV-001 Y VÁLVULA MANUAL DE 4"Ø HACIA VÁLVULA MANUAL DE 6”Ø ÍNTERCONEXIÓNES CON CABEZAL GENERAL RECOLECTOR DE 30"Ø Y VÁLVULA MANUAL DE 4"Ø SALIDA A CABEZAL DE DESFOGUE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524465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6E23DEF4-095F-47D1-2108-8B06BC0FA8EB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4EAE6F79-D44D-A59E-DF96-50F1FC6596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8413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DEB79-E89C-EAFA-E741-99723B8D8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475708C-BDB6-A6A2-1FFA-A5214089D6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Pol-A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7422849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1177DE3A-77CB-F6B7-2A83-ACD30249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kumimoji="0" lang="es-MX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52315B9F-57C7-1994-C045-0D6E6D534E11}"/>
              </a:ext>
            </a:extLst>
          </p:cNvPr>
          <p:cNvGraphicFramePr/>
          <p:nvPr/>
        </p:nvGraphicFramePr>
        <p:xfrm>
          <a:off x="516000" y="1674411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CuadroTexto 22">
            <a:extLst>
              <a:ext uri="{FF2B5EF4-FFF2-40B4-BE49-F238E27FC236}">
                <a16:creationId xmlns:a16="http://schemas.microsoft.com/office/drawing/2014/main" id="{54379B8D-C10F-3AB6-F125-272EE3E0778B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2C5EB42-E286-BD31-D415-0FE5B4857038}"/>
              </a:ext>
            </a:extLst>
          </p:cNvPr>
          <p:cNvGrpSpPr/>
          <p:nvPr/>
        </p:nvGrpSpPr>
        <p:grpSpPr>
          <a:xfrm>
            <a:off x="871398" y="5482586"/>
            <a:ext cx="2521924" cy="319962"/>
            <a:chOff x="4679574" y="3979258"/>
            <a:chExt cx="2521924" cy="319962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6502801-7E23-BBDD-3CB7-A992F4898940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445DD26-178A-D9E7-4E3A-2C0145418EE9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50127385-5825-823C-0150-3FFA3C533CC7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419BAB35-3328-0A5F-1395-12A6978AD46F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0239EB5E-3A8E-698D-76CD-FEDEEAF128DA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EEB7F7BB-0D69-D43F-79ED-7F9D27CCE76D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04382B4-5751-39D0-1A64-A28F962E7CBE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C12B31A-C78B-BF8D-4B33-AF69608181B1}"/>
              </a:ext>
            </a:extLst>
          </p:cNvPr>
          <p:cNvCxnSpPr>
            <a:cxnSpLocks/>
          </p:cNvCxnSpPr>
          <p:nvPr/>
        </p:nvCxnSpPr>
        <p:spPr>
          <a:xfrm>
            <a:off x="3017265" y="4139188"/>
            <a:ext cx="0" cy="821816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2E47AC41-B3BE-51C0-A1FE-B07BCB8A2CDA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5" name="Botón de acción: obtener información 3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264E31D-0ACF-1671-75DA-5A6380FA4DB7}"/>
              </a:ext>
            </a:extLst>
          </p:cNvPr>
          <p:cNvSpPr/>
          <p:nvPr/>
        </p:nvSpPr>
        <p:spPr>
          <a:xfrm>
            <a:off x="6320014" y="6154756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Botón de acción: obtener información 3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4EAA600-579D-DA0B-937E-A4ABFB4B3217}"/>
              </a:ext>
            </a:extLst>
          </p:cNvPr>
          <p:cNvSpPr/>
          <p:nvPr/>
        </p:nvSpPr>
        <p:spPr>
          <a:xfrm>
            <a:off x="11066732" y="2303872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riángulo isóscele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F75021-2CA7-7097-14C3-B7BFFFCA9AF9}"/>
              </a:ext>
            </a:extLst>
          </p:cNvPr>
          <p:cNvSpPr/>
          <p:nvPr/>
        </p:nvSpPr>
        <p:spPr>
          <a:xfrm rot="5400000">
            <a:off x="11559661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AE0BD5-27D6-7B79-B5DC-3DE2FA2F3A6B}"/>
              </a:ext>
            </a:extLst>
          </p:cNvPr>
          <p:cNvSpPr txBox="1"/>
          <p:nvPr/>
        </p:nvSpPr>
        <p:spPr>
          <a:xfrm>
            <a:off x="2605934" y="3755629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31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</a:t>
            </a: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mar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-24</a:t>
            </a:r>
          </a:p>
        </p:txBody>
      </p:sp>
    </p:spTree>
    <p:extLst>
      <p:ext uri="{BB962C8B-B14F-4D97-AF65-F5344CB8AC3E}">
        <p14:creationId xmlns:p14="http://schemas.microsoft.com/office/powerpoint/2010/main" val="20569113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77E170D-F690-E547-31A3-62476CC2AC62}"/>
              </a:ext>
            </a:extLst>
          </p:cNvPr>
          <p:cNvSpPr txBox="1"/>
          <p:nvPr/>
        </p:nvSpPr>
        <p:spPr>
          <a:xfrm>
            <a:off x="240661" y="291657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 Realizado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4C0E35F8-FD2F-5371-6B5B-2B10950CB6E0}"/>
              </a:ext>
            </a:extLst>
          </p:cNvPr>
          <p:cNvGraphicFramePr>
            <a:graphicFrameLocks noGrp="1"/>
          </p:cNvGraphicFramePr>
          <p:nvPr/>
        </p:nvGraphicFramePr>
        <p:xfrm>
          <a:off x="349682" y="959409"/>
          <a:ext cx="11492635" cy="4763444"/>
        </p:xfrm>
        <a:graphic>
          <a:graphicData uri="http://schemas.openxmlformats.org/drawingml/2006/table">
            <a:tbl>
              <a:tblPr/>
              <a:tblGrid>
                <a:gridCol w="555939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279739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5980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691376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814039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1399509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154120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064578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901828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895527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</a:tblGrid>
              <a:tr h="227770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Calificación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227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COMPRESION POL-A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A MODULOS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77474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COMPRESION POL-A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PLACA1-GAP-018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DESCARGA DEL SEPARADOR FA-4212 AL CABEZAL DE GAS DE ALTA DE 6"Ø A TORRE ABSORVEDORA DA-4400 A, B Y 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968775"/>
                  </a:ext>
                </a:extLst>
              </a:tr>
              <a:tr h="227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COMPRESION POL-A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SALIDA DE GAS COMBUSTIBLE DEL FA-4421 A MODULOS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339393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BATERIA DE SEPARACION 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DEL CABEZAL DE DISTRIBUCION HACIA LA VALVULA PCV-010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190550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BATERIA DE SEPARACION 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DEL CABEZAL DE DISTRIBUCION HACIA LA VALVULA PCV-011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337372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COMPRESION POL-A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10"Ø DESCARGA DEL COMPRESOR DE 1RA. ETAPA K-101-D AL ENFRIADOR DE 1RA. ETAPA E-101-D MODULO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219602"/>
                  </a:ext>
                </a:extLst>
              </a:tr>
              <a:tr h="4384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BSEPB1-P-007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 TANQUE DE DRENAJE PRESURIZADO FA-3625 HACIA  INTERCONEXIÓN CON CABEZAL DE CARGA DE ENTRADA AL SEPARADOR DE SEGUNDA ETAPA FA-3103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08868"/>
                  </a:ext>
                </a:extLst>
              </a:tr>
              <a:tr h="556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DESFOGUE DE LAS VÁLVULAS DE SEGURIDAD PSV-009,</a:t>
                      </a:r>
                      <a:b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</a:b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PSV-010, PSV-011, PSV-012A Y VÁLVULA PV-008 HACIA INTERCONEXIÓN</a:t>
                      </a:r>
                      <a:b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</a:b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 CABEZAL DE 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9368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18"Ø LLEGADA DE GAS DE BAJA AL RECTIFICADOR FA-4206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541977"/>
                  </a:ext>
                </a:extLst>
              </a:tr>
              <a:tr h="3288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PLACA1-GC-002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SALIDA DE GAS COMBUSTIBLE DEL FA-4430-A HACIA EL TANQUE DE FLASHEO ENDULZADORA "A"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593151"/>
                  </a:ext>
                </a:extLst>
              </a:tr>
              <a:tr h="2790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GAS COMBUSTIBLE A TANQUE DE BALANCE ENDULZADORA "B"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  <a:endParaRPr lang="es-ES_tradnl" sz="800" b="0" i="0" u="none" strike="noStrike" dirty="0"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17797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PLACA1-GAP-V-104A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DE GAS DE DESCARGA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  <a:endParaRPr lang="es-ES_tradnl" sz="800" b="0" i="0" u="none" strike="noStrike" dirty="0"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8315"/>
                  </a:ext>
                </a:extLst>
              </a:tr>
            </a:tbl>
          </a:graphicData>
        </a:graphic>
      </p:graphicFrame>
      <p:pic>
        <p:nvPicPr>
          <p:cNvPr id="10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D2D5F681-96B8-F5FE-87D3-7D467FC811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26664" y="6340911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8786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 en Programa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380501" y="875276"/>
          <a:ext cx="11341159" cy="4765562"/>
        </p:xfrm>
        <a:graphic>
          <a:graphicData uri="http://schemas.openxmlformats.org/drawingml/2006/table">
            <a:tbl>
              <a:tblPr/>
              <a:tblGrid>
                <a:gridCol w="588423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41320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172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23296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2329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88534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69769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395438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79359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23825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52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PLACA1-DA-050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CABEZAL RECOLECTOR DE LIQUIDOS DEL RECTIFICADOR DE GAS DE ALTA FA-405 A, B, C Y D AL CABEZAL DE DESFOGUE DE ALTA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059238"/>
                  </a:ext>
                </a:extLst>
              </a:tr>
              <a:tr h="2382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LLEGADA DEL OLEODUCTO DE ABK-A DE VALVULA SDV-1148 HACIA ENLACE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53497"/>
                  </a:ext>
                </a:extLst>
              </a:tr>
              <a:tr h="2382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DESCARGA DEL CABEZAL DE BAJA PRESIÓN DE PERFORACIÓN 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240756"/>
                  </a:ext>
                </a:extLst>
              </a:tr>
              <a:tr h="2382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BSEPB1-DP-FA-3625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TANQUE DE 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143566"/>
                  </a:ext>
                </a:extLst>
              </a:tr>
              <a:tr h="352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DESFOGUE DE LA VALVULA DE SEGURIDAD PSV-022 Y DE LA PV-022A HACIA CABEZAL DE DESFOGUE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74094"/>
                  </a:ext>
                </a:extLst>
              </a:tr>
              <a:tr h="4585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CABEZAL DE DISTRIBUCIÓN DE GAS COMBUSTIBLE HACIA DISTRIBUCIÓN HACIA MOTOBOMBAS, VÁLVULA PV-008, CABEZAL ALTERNO DE GAS COMBUSTIBLE A TURBOBOMBAS Y HACIA QUEMADOR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352777"/>
                  </a:ext>
                </a:extLst>
              </a:tr>
              <a:tr h="6878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DEL PAQUETE DE REGULACION DE GAS DE ALTA PV-3102A Y PV-3102B, DE LAS VALVULAS PSV-3102A, PSV-3102B, PSV-3102C Y PSV-3102P Y DE INTERCONEXION CON LINEA DE SALIDA DE GAS DEL 3104 HACIA EL CABEZAL DE DESFOGUE DE ALTA PRESIÓN DEL TANQUE RECUPERADOR DE ALTA PRESION FA-3752-S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815553"/>
                  </a:ext>
                </a:extLst>
              </a:tr>
              <a:tr h="3541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GAS COMBUSTIBLE DEL CABEZAL GENERAL A VALVULA PV-022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050962"/>
                  </a:ext>
                </a:extLst>
              </a:tr>
              <a:tr h="3541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PLACA1-DA-FA-4750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 DE ALTA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69810"/>
                  </a:ext>
                </a:extLst>
              </a:tr>
              <a:tr h="3541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PLACA1-GBP-V-103C-LG3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 LA TRAMPA DEL SEPARADOR V-103 MODULO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555567"/>
                  </a:ext>
                </a:extLst>
              </a:tr>
              <a:tr h="3541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PLACA1-DA-053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30"Ø DESFOGUE AL QUEMADOR ELEVADO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43187"/>
                  </a:ext>
                </a:extLst>
              </a:tr>
              <a:tr h="3541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24"Ø INTERCONEXION DE LA LINEA 262 (L-4 DE REBOMBEO) CON LA LINEA 374 SALIDA A ABK-D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379585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1DFDBDBD-303D-D2D9-FA88-BCA80F0691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riángulo isóscele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905A57-86E8-EFBE-2EA9-0CFAEEB586E2}"/>
              </a:ext>
            </a:extLst>
          </p:cNvPr>
          <p:cNvSpPr/>
          <p:nvPr/>
        </p:nvSpPr>
        <p:spPr>
          <a:xfrm rot="5400000">
            <a:off x="11559661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0994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 en Programa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380503" y="958480"/>
          <a:ext cx="11341159" cy="4538718"/>
        </p:xfrm>
        <a:graphic>
          <a:graphicData uri="http://schemas.openxmlformats.org/drawingml/2006/table">
            <a:tbl>
              <a:tblPr/>
              <a:tblGrid>
                <a:gridCol w="588423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41320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172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23296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2329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88534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69769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395438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79359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181783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568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BSEPB1-GBP-016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DESCARGA DEL CABEZAL DE GAS AMARGO DE PROCESO HACIA INTERCONEXIÓN CON LÍNEA DE ENTRADA AL FA-3625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6990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ENTRADA DE GAS COMBUSTIBLE A HORNO FOSTER BA-4701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962052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PLACA1-GBP-V-103D-LG1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DEL SEPARADOR V-103 MODULO 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96544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PLACA1-GC-007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CABEZAL GENERAL DE 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721118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CABEZAL COLECTOR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628804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CABEZAL DE DISTRIBUCIÓN DE GAS COMBUSTIBLE DE VALVULA SDV-3143 Y SALIDA DEL RECUPERADOR DE CONDENSADOS DE GAS COMBUSTIBLE AG-05 HACIA GAS DE ARRANQUE DE LAS TURBOBOMBAS 1,2,3 Y 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662172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PLACA1-GAP-V-104D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DE GAS DE DESCARGA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19790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PLACA1-GAP-014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20"Ø SALIDA DEL SEPARADOR FA-4208 A ENDULZADORAS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2358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BSEPB1-P-014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30"Ø DE SALIDA DEL  SEPARADOR DE SEGUNDA ETAPA FA-3103 HACIA ENTRADA A FILTROS DÚPLEX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262308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CABEZAL ALTERNO DE GAS COMBUSTIBLE A TURBOBOMBAS 1, 2, 3 Y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300816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BSEPB1-P-FA-3103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DE SEGUNDA ETAPA HORIZONTAL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490004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PLACA1-GBP-V-102A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GAS DE ALTA 2DA.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25102"/>
                  </a:ext>
                </a:extLst>
              </a:tr>
              <a:tr h="262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GAS COMBUSTIBLE DE COMPRESIÓN A TURBOBOMBAS DE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14217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231D0240-575B-FFFD-C4DB-D9F72189B1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riángulo isóscele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7254B6-75E1-3C21-8CA4-DEFB21CBE055}"/>
              </a:ext>
            </a:extLst>
          </p:cNvPr>
          <p:cNvSpPr/>
          <p:nvPr/>
        </p:nvSpPr>
        <p:spPr>
          <a:xfrm rot="5400000">
            <a:off x="11559661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Triángulo isósceles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0CFAAB7-8E63-F19E-37DF-A0B748520F06}"/>
              </a:ext>
            </a:extLst>
          </p:cNvPr>
          <p:cNvSpPr/>
          <p:nvPr/>
        </p:nvSpPr>
        <p:spPr>
          <a:xfrm rot="16200000">
            <a:off x="11060827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4634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 en Programa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380502" y="1066056"/>
          <a:ext cx="11506696" cy="2166690"/>
        </p:xfrm>
        <a:graphic>
          <a:graphicData uri="http://schemas.openxmlformats.org/drawingml/2006/table">
            <a:tbl>
              <a:tblPr/>
              <a:tblGrid>
                <a:gridCol w="597012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65277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4240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3677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36772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1002963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85384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444999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95113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192782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82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GAS COMBUSTIBLE A TANQUE DE BALANCE ENDULZADORA "C"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27292"/>
                  </a:ext>
                </a:extLst>
              </a:tr>
              <a:tr h="382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GAS COMBUSTIBLE DEL SEPARADOR FA-4422 AL FILTRO DE GAS COBUSTIBLE FG-4422-R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38243"/>
                  </a:ext>
                </a:extLst>
              </a:tr>
              <a:tr h="382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PLACA1-GBP-V-102C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GAS DE ALTA 2DA.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67928"/>
                  </a:ext>
                </a:extLst>
              </a:tr>
              <a:tr h="382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PLACA1-GBP-V-102B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GAS DE ALTA 2DA.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78362"/>
                  </a:ext>
                </a:extLst>
              </a:tr>
              <a:tr h="382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PLACA1-CB-001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1½"Ø CONDENSADOS DEL SEPARADOR DE GAS COMBUSTIBLE FA-4420 DE VALVULA LV-4420 A CABEZAL GENERAL DE CONDENSADOS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523184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FBC10D8E-3209-5CD3-58E1-45A2959E5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riángulo isósceles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F2C6AD3-0F6E-6C5F-2624-9EFBF5DCAADB}"/>
              </a:ext>
            </a:extLst>
          </p:cNvPr>
          <p:cNvSpPr/>
          <p:nvPr/>
        </p:nvSpPr>
        <p:spPr>
          <a:xfrm rot="16200000">
            <a:off x="11060827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3428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8467B7F-8591-33F1-D5BF-3191AA28C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AF86F73-472B-C96A-E3A0-55E1762BBD77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27555" cy="1700515"/>
        </p:xfrm>
        <a:graphic>
          <a:graphicData uri="http://schemas.openxmlformats.org/drawingml/2006/table">
            <a:tbl>
              <a:tblPr/>
              <a:tblGrid>
                <a:gridCol w="400585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944106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589936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907153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479665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27140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788250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03298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16900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2133136350"/>
                    </a:ext>
                  </a:extLst>
                </a:gridCol>
                <a:gridCol w="658629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1" i="0" u="none" strike="noStrike" dirty="0">
                        <a:solidFill>
                          <a:srgbClr val="FFFFF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CHUC-B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GAS DULCE DE BOMBEO NEUMÁTICO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ERECHB-BN-032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2"Ø DE VÁLVULA FV-1013 Y VÁLVULA MANUAL DE 2"Ø HACIA INYECCIÓN A POZO NO 171 C-15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FEBRERO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6467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CHUC-B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GAS DULCE DE BOMBEO NEUMÁTICO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ERECHB-BN-026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4"Ø CABEZAL DE DISTRIBUCIÓN ALTERNO DE GAS BN DE VÁLVULA MANUAL DE 4"Ø DE HACIA VÁLVULAS MANUALES DE 3"Ø, 4"Ø A POZOS 63/62/171/101/172/85/81R/84/192/173/193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FEBRERO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_tradn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524465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38B75D0-E69C-C7B8-740D-86416690616F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C786349C-8A52-F573-24F5-18B2CE68AD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09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6">
            <a:extLst>
              <a:ext uri="{FF2B5EF4-FFF2-40B4-BE49-F238E27FC236}">
                <a16:creationId xmlns:a16="http://schemas.microsoft.com/office/drawing/2014/main" id="{FE1E5828-AAA2-77D1-3D2D-CC5261CC91CB}"/>
              </a:ext>
            </a:extLst>
          </p:cNvPr>
          <p:cNvSpPr txBox="1">
            <a:spLocks/>
          </p:cNvSpPr>
          <p:nvPr/>
        </p:nvSpPr>
        <p:spPr>
          <a:xfrm>
            <a:off x="400050" y="152927"/>
            <a:ext cx="9756000" cy="984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es-MX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marL="514301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165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030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2896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762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628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494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361" indent="-171434" defTabSz="68573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s-MX" dirty="0"/>
              <a:t>Criterio para la Evaluación Global Trimestral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AD250FF-9C63-4ABD-1D58-D37F1D0C268C}"/>
              </a:ext>
            </a:extLst>
          </p:cNvPr>
          <p:cNvSpPr/>
          <p:nvPr/>
        </p:nvSpPr>
        <p:spPr>
          <a:xfrm>
            <a:off x="550863" y="1137636"/>
            <a:ext cx="10410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MX" dirty="0">
                <a:solidFill>
                  <a:srgbClr val="6A1C32"/>
                </a:solidFill>
                <a:latin typeface="Montserrat (Cuerpo)"/>
                <a:ea typeface="Calibri" panose="020F0502020204030204" pitchFamily="34" charset="0"/>
                <a:cs typeface="Arial" panose="020B0604020202020204" pitchFamily="34" charset="0"/>
              </a:rPr>
              <a:t>Para determinar el nivel de desempeño total, los resultados obtenidos se evalúan de manera global por trimestre de acuerdo al desempeño mensual.</a:t>
            </a:r>
            <a:endParaRPr lang="es-MX" dirty="0">
              <a:solidFill>
                <a:srgbClr val="6A1C32"/>
              </a:solidFill>
              <a:latin typeface="Montserrat (Cuerpo)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6FC57CD-5041-34D1-F6FF-17BCE9900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082585"/>
              </p:ext>
            </p:extLst>
          </p:nvPr>
        </p:nvGraphicFramePr>
        <p:xfrm>
          <a:off x="1205110" y="1829686"/>
          <a:ext cx="9756000" cy="3198627"/>
        </p:xfrm>
        <a:graphic>
          <a:graphicData uri="http://schemas.openxmlformats.org/drawingml/2006/table">
            <a:tbl>
              <a:tblPr firstRow="1" firstCol="1" bandRow="1"/>
              <a:tblGrid>
                <a:gridCol w="504000">
                  <a:extLst>
                    <a:ext uri="{9D8B030D-6E8A-4147-A177-3AD203B41FA5}">
                      <a16:colId xmlns:a16="http://schemas.microsoft.com/office/drawing/2014/main" val="2546772197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306663951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91272805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6625586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025986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40851929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1672012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83250404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819670000"/>
                    </a:ext>
                  </a:extLst>
                </a:gridCol>
              </a:tblGrid>
              <a:tr h="17277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Número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Indicador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% P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Resultados Trimestrales (R)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RT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% CI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623384"/>
                  </a:ext>
                </a:extLst>
              </a:tr>
              <a:tr h="414669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2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3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4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∑   </a:t>
                      </a:r>
                      <a:b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</a:b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 (R / No. Trimestres)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(% P) (∑R/Nm)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98593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I.1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Disponibilidad de la embarcación de acuerdo con el Anexo B-1 (IDE)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30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609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I.2.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Cumplimiento de la orden de Trabajo o Folio de Trabajo (IOT)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20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36888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 dirty="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Efectividad Técnica Operativa (IETO)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40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04579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I.3.1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Preparación de Juntas (Biselado en Tuberías)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10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7873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I.3.2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Soldaduras en Tuberías (IST)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10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99073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I.3.3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Sustitución de Válvulas (ISV)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5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9275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I.3.4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Bloqueos Mecánicos (IBM)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5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98955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I.3.5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Soldadura en Elementos Estructurales (ISEE)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5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0784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I-3.6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Protección Anticorrosiva (IPA)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5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9807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kern="1200">
                          <a:effectLst/>
                          <a:latin typeface="Montserrat" panose="00000500000000000000" pitchFamily="2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I.4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Desempeño en SSPA (IDS)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10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383311"/>
                  </a:ext>
                </a:extLst>
              </a:tr>
              <a:tr h="1727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100</a:t>
                      </a:r>
                      <a:endParaRPr lang="es-MX" sz="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(∑% CI) =</a:t>
                      </a:r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 % Total de la Evaluación</a:t>
                      </a:r>
                      <a:endParaRPr lang="es-MX" sz="800" dirty="0">
                        <a:latin typeface="Montserrat" panose="00000500000000000000" pitchFamily="2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0.00</a:t>
                      </a:r>
                      <a:endParaRPr lang="es-MX" sz="800" dirty="0">
                        <a:latin typeface="Montserrat" panose="00000500000000000000" pitchFamily="2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61170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2935C5D-AAF0-BE73-C3E4-7AE613529007}"/>
              </a:ext>
            </a:extLst>
          </p:cNvPr>
          <p:cNvSpPr/>
          <p:nvPr/>
        </p:nvSpPr>
        <p:spPr>
          <a:xfrm>
            <a:off x="1578335" y="4948256"/>
            <a:ext cx="66904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En donde:</a:t>
            </a:r>
          </a:p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%CI=Cumplimiento total ponderado del Indicador de Desempeño</a:t>
            </a:r>
          </a:p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%P= Porcentaje ponderado por indicador.</a:t>
            </a:r>
          </a:p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R=Resultados Trimestrales por indicador</a:t>
            </a:r>
          </a:p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RT= Resultado total por indicador.</a:t>
            </a:r>
          </a:p>
          <a:p>
            <a:r>
              <a:rPr lang="es-MX" sz="1400" dirty="0">
                <a:solidFill>
                  <a:srgbClr val="6A1C32"/>
                </a:solidFill>
                <a:latin typeface="Montserrat (Cuerpo)"/>
              </a:rPr>
              <a:t>1,2,3,4 = Número de Trimestres a evaluar.</a:t>
            </a:r>
          </a:p>
        </p:txBody>
      </p:sp>
    </p:spTree>
    <p:extLst>
      <p:ext uri="{BB962C8B-B14F-4D97-AF65-F5344CB8AC3E}">
        <p14:creationId xmlns:p14="http://schemas.microsoft.com/office/powerpoint/2010/main" val="3100283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DB752-882F-2D4F-AFBD-05AF951E4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F8FC45F-2940-0E0C-3CC7-2CF79E91D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44767"/>
            <a:ext cx="10126721" cy="1191974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C.O. Abkatún-N1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14548203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1">
            <a:extLst>
              <a:ext uri="{FF2B5EF4-FFF2-40B4-BE49-F238E27FC236}">
                <a16:creationId xmlns:a16="http://schemas.microsoft.com/office/drawing/2014/main" id="{216F50FF-BB93-7972-2234-CEB7CFF6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kumimoji="0" lang="es-MX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5" name="Gráfico 34">
            <a:extLst>
              <a:ext uri="{FF2B5EF4-FFF2-40B4-BE49-F238E27FC236}">
                <a16:creationId xmlns:a16="http://schemas.microsoft.com/office/drawing/2014/main" id="{07ADE520-AA05-6E41-43A6-112F1FF2BAD6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CuadroTexto 35">
            <a:extLst>
              <a:ext uri="{FF2B5EF4-FFF2-40B4-BE49-F238E27FC236}">
                <a16:creationId xmlns:a16="http://schemas.microsoft.com/office/drawing/2014/main" id="{783E7B25-2F34-F73B-380A-3554F41B5230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A257CE7-F269-EFFA-E227-53407EBDBB42}"/>
              </a:ext>
            </a:extLst>
          </p:cNvPr>
          <p:cNvGrpSpPr/>
          <p:nvPr/>
        </p:nvGrpSpPr>
        <p:grpSpPr>
          <a:xfrm>
            <a:off x="681117" y="5530197"/>
            <a:ext cx="2521924" cy="319962"/>
            <a:chOff x="4679574" y="3979258"/>
            <a:chExt cx="2521924" cy="31996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85CB48A1-13CA-63BE-B21A-9CE74381710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7B89C68A-02B0-12D0-86A0-07221DEF3A8F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FF3DC721-AEDD-FB27-13E5-B8A0A7A826F8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D0C659D4-7C01-CEBC-A409-40D0197F877C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8A87B313-9854-646B-B3D0-7FCD29FAC0F5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C9EFC70-4A6E-2696-A849-D7506206ECFE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98EA688-98A2-B034-B7C6-10D49DD15027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D5FAB7D5-038C-FC39-E32E-2A84C6889D2C}"/>
              </a:ext>
            </a:extLst>
          </p:cNvPr>
          <p:cNvCxnSpPr>
            <a:cxnSpLocks/>
          </p:cNvCxnSpPr>
          <p:nvPr/>
        </p:nvCxnSpPr>
        <p:spPr>
          <a:xfrm>
            <a:off x="2987767" y="4318728"/>
            <a:ext cx="0" cy="642276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78DDCDF2-6708-909E-841C-A95ACAE5DFD6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2" name="Botón de acción: obtener informació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D86CF3D-6ABD-29A0-A2E6-42C752A9F007}"/>
              </a:ext>
            </a:extLst>
          </p:cNvPr>
          <p:cNvSpPr/>
          <p:nvPr/>
        </p:nvSpPr>
        <p:spPr>
          <a:xfrm>
            <a:off x="6320014" y="6167819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Botón de acción: obtener información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B4D30F7-95AE-FA8B-E3E7-0132E52BED23}"/>
              </a:ext>
            </a:extLst>
          </p:cNvPr>
          <p:cNvSpPr/>
          <p:nvPr/>
        </p:nvSpPr>
        <p:spPr>
          <a:xfrm>
            <a:off x="11087061" y="2568465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riángulo isóscele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483B68-0BCA-B499-B04E-D6534FA74619}"/>
              </a:ext>
            </a:extLst>
          </p:cNvPr>
          <p:cNvSpPr/>
          <p:nvPr/>
        </p:nvSpPr>
        <p:spPr>
          <a:xfrm rot="5400000">
            <a:off x="11559661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5" name="Triángulo isósceles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944E3CD-A055-E4DC-8484-1F46B37A9145}"/>
              </a:ext>
            </a:extLst>
          </p:cNvPr>
          <p:cNvSpPr/>
          <p:nvPr/>
        </p:nvSpPr>
        <p:spPr>
          <a:xfrm rot="16200000">
            <a:off x="11060827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C766BF-85F5-1A47-8CBF-ACEC1DA31FF7}"/>
              </a:ext>
            </a:extLst>
          </p:cNvPr>
          <p:cNvSpPr txBox="1"/>
          <p:nvPr/>
        </p:nvSpPr>
        <p:spPr>
          <a:xfrm>
            <a:off x="2603432" y="3768951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31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</a:t>
            </a: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mar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-24</a:t>
            </a:r>
          </a:p>
        </p:txBody>
      </p:sp>
    </p:spTree>
    <p:extLst>
      <p:ext uri="{BB962C8B-B14F-4D97-AF65-F5344CB8AC3E}">
        <p14:creationId xmlns:p14="http://schemas.microsoft.com/office/powerpoint/2010/main" val="7078667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Abk-N1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353368" y="850653"/>
          <a:ext cx="11485264" cy="4231005"/>
        </p:xfrm>
        <a:graphic>
          <a:graphicData uri="http://schemas.openxmlformats.org/drawingml/2006/table">
            <a:tbl>
              <a:tblPr/>
              <a:tblGrid>
                <a:gridCol w="555582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549713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69088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871764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871764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33361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10064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205928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901251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894953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</a:tblGrid>
              <a:tr h="22536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3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PEDPCS-CB-017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CABEZAL RECOLECTOR DE CONDENSADOS DE LAS ENDULZADORAS V6-C/I/J HACIA TRAMPA NEUMÁTICA FA-31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77474"/>
                  </a:ext>
                </a:extLst>
              </a:tr>
              <a:tr h="333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BOMBEO NEUMÁTICO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AN1PTB-BN-003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GAS BN DE VALVULA SDV-220-A, SDV-220-B, PV-471 A VALVULA SDV-460 Y BDV-461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577740"/>
                  </a:ext>
                </a:extLst>
              </a:tr>
              <a:tr h="333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SALIDA CALENTADOR ELECTRICO DE GAS COMBUSTIBLE E-540 Y E-550 HACIA VALVULAS PCV-560 Y PCV-561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569548"/>
                  </a:ext>
                </a:extLst>
              </a:tr>
              <a:tr h="2253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AN1PTB-DA-009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CABEZAL GENERAL DE DESFOGUE  DE ALTA AL QUEMADOR ELEVADO DE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972027"/>
                  </a:ext>
                </a:extLst>
              </a:tr>
              <a:tr h="333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AN1PTB-EFR-005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SALIDA DE AMINA RICA DEL INTERCAMBIADOR DE CALOR EA-9700 HACIA VALVULA LV-9761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99340"/>
                  </a:ext>
                </a:extLst>
              </a:tr>
              <a:tr h="3253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PROCESO DE ALTA PRESIÓN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AN1PTB-GDAP-003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GAS DULCE  DE VALVULA SDV-9903 SALIDA DE LA PLANTA ENDULZADORA V6-K A VALVULAS SV-440 Y SDV-441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667875"/>
                  </a:ext>
                </a:extLst>
              </a:tr>
              <a:tr h="2253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AN1PTB-EFR-EA-9700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INTERCAMBIADOR DE CALOR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  <a:p>
                      <a:pPr algn="ctr" fontAlgn="b"/>
                      <a:endParaRPr lang="es-ES_tradnl" sz="800" b="0" i="0" u="none" strike="noStrike" dirty="0"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13237"/>
                  </a:ext>
                </a:extLst>
              </a:tr>
              <a:tr h="3253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PEDPCS-GAP-008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DEL FILTRO COALESCEDOR F-700 HACIA VÁLVULA PV-9136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254791"/>
                  </a:ext>
                </a:extLst>
              </a:tr>
              <a:tr h="3253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PEDPCS-GAP-010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DEL FILTRO COALESCEDOR F-600 HACIA VÁLVULA PV-9336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056254"/>
                  </a:ext>
                </a:extLst>
              </a:tr>
              <a:tr h="4422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(PTB)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AN1PTB-EFP-031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8" Ø SALIDA DEL TANQUE DE BALANCE DE DEA FA-9709 HACIA SUCCIÓN DE BOMBAS DE DEA DE ALTA PRESIÓN GA-9709A, GA-9709B Y GA-9709R ENDULZADORA V6-L.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44904"/>
                  </a:ext>
                </a:extLst>
              </a:tr>
              <a:tr h="333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PEDPCS-CB-036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CIRCUITO DE 6"Ø CABEZAL GENERAL DE CONDENSADOS HACIA LÍNEA DE ENVÍO A LA PLATAFORMA ABK-A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039390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3A524EFD-A533-041A-EC18-39127F231F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0254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Abk-N1 </a:t>
            </a:r>
          </a:p>
        </p:txBody>
      </p:sp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C7C1B968-489E-BC76-9EDF-FBB09E486B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riángulo isóscele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A9C575C-DB23-ABC3-A9ED-FAB0BF9F1FEC}"/>
              </a:ext>
            </a:extLst>
          </p:cNvPr>
          <p:cNvSpPr/>
          <p:nvPr/>
        </p:nvSpPr>
        <p:spPr>
          <a:xfrm rot="5400000">
            <a:off x="11559661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1EC4AD5-DEED-9BAC-A787-A38D8BC0234E}"/>
              </a:ext>
            </a:extLst>
          </p:cNvPr>
          <p:cNvGraphicFramePr>
            <a:graphicFrameLocks noGrp="1"/>
          </p:cNvGraphicFramePr>
          <p:nvPr/>
        </p:nvGraphicFramePr>
        <p:xfrm>
          <a:off x="380501" y="823143"/>
          <a:ext cx="11442905" cy="4322541"/>
        </p:xfrm>
        <a:graphic>
          <a:graphicData uri="http://schemas.openxmlformats.org/drawingml/2006/table">
            <a:tbl>
              <a:tblPr/>
              <a:tblGrid>
                <a:gridCol w="593702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56045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8289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31579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31579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97403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79366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425900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89042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24440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528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ÁCIDO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AN1PTB-GA-004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GAS ÁCIDO DE LA TORRE REGENERADORA DA-9701 AL ENFRIADOR DE GAS EC-9701 Y A VALVULAS DE SEGURIDAD PSV-9712 Y PSV-9712-1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028017"/>
                  </a:ext>
                </a:extLst>
              </a:tr>
              <a:tr h="235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DEL REHERVIDOR DE AMINA 101-L HACIA TORRE REGENERADORA 102-CO ENDULZADORA V6-J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287021"/>
                  </a:ext>
                </a:extLst>
              </a:tr>
              <a:tr h="235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PEDPCS-DA-003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10"Ø DEL SEPARADOR DE GAS FA-403A HACIA EL QUEMADOR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096595"/>
                  </a:ext>
                </a:extLst>
              </a:tr>
              <a:tr h="3528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AIRE DE INSTRUMENTOS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PEDPCS-AI-005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ANILLO GENERAL DE DISTRIBUCIÓN DE AIRE DE INSTRUMENTOS HACIA SUMINISTRO A SERVICIOS Y TOMAS DISPONIBLES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822606"/>
                  </a:ext>
                </a:extLst>
              </a:tr>
              <a:tr h="235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PEDPCS-EFR-FG-102A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FILTRO DE AMINA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21890"/>
                  </a:ext>
                </a:extLst>
              </a:tr>
              <a:tr h="3528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CABEZAL DE DESCARGA DE AMINA DE LOS REHERVIDORES 101-L C/I/J HACIA LA SUCCIÓN DE LAS BOMBAS GA-4001- A/B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492416"/>
                  </a:ext>
                </a:extLst>
              </a:tr>
              <a:tr h="235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 TORRE REGENERADORA 102-CO HACIA REHERVIDOR A FUEGO DIRECTO 101-L ENDULZADORA V6-C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442484"/>
                  </a:ext>
                </a:extLst>
              </a:tr>
              <a:tr h="3528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 BOMBAS GA-101-P/PA HACIA ENFRIADOR DE AMINA 103-EX, VÁLVULAS TV-9123, PSV-9200 Y PRE-FILTROS DEA POBRE 103-FA/FB ENDULZADORA V6-C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93054"/>
                  </a:ext>
                </a:extLst>
              </a:tr>
              <a:tr h="2448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PEDPCS-EFR-FG-102B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FILTRO DE AMINA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48543"/>
                  </a:ext>
                </a:extLst>
              </a:tr>
              <a:tr h="2448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PEDPCS-EFR-101-FB-I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FILTRO DE 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00313"/>
                  </a:ext>
                </a:extLst>
              </a:tr>
              <a:tr h="2448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PEDPCS-EFR-101-EX-C-S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INTERCAMBIADOR DE CALOR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020"/>
                  </a:ext>
                </a:extLst>
              </a:tr>
              <a:tr h="3639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DEL REHERVIDOR 101-L HACIA INTERCAMBIADOR DE CALOR 101-EX ENDULZADORA V6-J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204424"/>
                  </a:ext>
                </a:extLst>
              </a:tr>
              <a:tr h="2444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DEL INTERCAMBIADOR DE CALOR 101-EX HACIA VÁLVULA LV-9614 ENDULZADORA V6-J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25328"/>
                  </a:ext>
                </a:extLst>
              </a:tr>
              <a:tr h="2444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AN1PTB-EFR-006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AMINA RICA DE VALVULA LV-9761  ENTRADA HACIA TORRE REGENERADORA DA-9701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535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672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Abk-N1 </a:t>
            </a:r>
          </a:p>
        </p:txBody>
      </p:sp>
      <p:pic>
        <p:nvPicPr>
          <p:cNvPr id="4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5062366B-9C1B-6194-BF1F-D540BA65C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riángulo isósceles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F851DC0-ECC4-2D15-888F-156885025278}"/>
              </a:ext>
            </a:extLst>
          </p:cNvPr>
          <p:cNvSpPr/>
          <p:nvPr/>
        </p:nvSpPr>
        <p:spPr>
          <a:xfrm rot="16200000">
            <a:off x="11060827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188AAB5-8A65-2283-3DD6-3BEE5DE90680}"/>
              </a:ext>
            </a:extLst>
          </p:cNvPr>
          <p:cNvGraphicFramePr>
            <a:graphicFrameLocks noGrp="1"/>
          </p:cNvGraphicFramePr>
          <p:nvPr/>
        </p:nvGraphicFramePr>
        <p:xfrm>
          <a:off x="380502" y="829340"/>
          <a:ext cx="11453535" cy="4405739"/>
        </p:xfrm>
        <a:graphic>
          <a:graphicData uri="http://schemas.openxmlformats.org/drawingml/2006/table">
            <a:tbl>
              <a:tblPr/>
              <a:tblGrid>
                <a:gridCol w="594253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57583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897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32445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32445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98330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80369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429082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90054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248909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2825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 VÁLVULAS LV-9104 Y LV-9109 HACIA SEPARADOR DE HIDROCARBUROS 102-V ENDULZADORA V6-C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028017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PEDPCS-GCO-017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 VÁLVULA SV-9457B HACIA VÁLVULA SV-9458B Y QUEMADOR #2  ENDULZADORA V6-I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797951"/>
                  </a:ext>
                </a:extLst>
              </a:tr>
              <a:tr h="190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PEDPCS-EFP-102-F-I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FILTRO DE 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693229"/>
                  </a:ext>
                </a:extLst>
              </a:tr>
              <a:tr h="368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 BOMBAS GA-101-P/PA HACIA ENFRIADOR DE AMINA 103-EX, VÁLVULA TV- 9523, PSV-9654 Y PRE-FILTROS DEA POBRE 103-FA/FB ENDULZADORA V6-J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515328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SUMINISTRO DE REPOSICIÓN DE AMINA HACIA TANQUES DE BALANCE 104-V ENDULZADORAS V6-I/J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646645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PEDPCS-EFP-103-EX-C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ENFRENFRIADOR DE AMINA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574200"/>
                  </a:ext>
                </a:extLst>
              </a:tr>
              <a:tr h="368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PEDPCS-GC-006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DEL SEPARADOR DE GAS COMBUSTIBLE FA-401 HACIA  PSV-3255A/B Y LINEA DE ENVIO A TURBOGENERADORES GT-1A/B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402674"/>
                  </a:ext>
                </a:extLst>
              </a:tr>
              <a:tr h="2825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DEL REHERVIDOR A FUEGO DIRECTO 101-L HACIA TORRE REGENERADORA 102-CO ENDULZADORA V6-C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61212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AN1PTB-EFP-FA-9704-LG1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NIVELDEL TANQUE DE BALANCE FA-9704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743432"/>
                  </a:ext>
                </a:extLst>
              </a:tr>
              <a:tr h="368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HÚMEDO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PEDPCS-GDH-001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 GAS DULCE HÚMEDO DE TORRE ABSORBEDORA 101-CO HACIA SEPARADOR DE GAS DULCE 101-V Y VÁLVULAS PSV-9105A/B ENDULZADORA V6-C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031109"/>
                  </a:ext>
                </a:extLst>
              </a:tr>
              <a:tr h="368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DEL INTERCAMBIADOR DE CALOR 101-EX HACIA VÁLVULA LV-9314 Y VÁLVULA PSV-9439 ENDULZADORA V6-I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908570"/>
                  </a:ext>
                </a:extLst>
              </a:tr>
              <a:tr h="368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 PRE-FILTRO DEA POBRE 103-FA/FB HACIA FILTRO DE CARBÓN 102-F Y VÁLVULAS DE SEGURIDAD PSV-9254A/B/C/D ENDULZADORA V6-C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9628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POBRE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PEDPCS-EFP-002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DEL INTERCAMBIADOR DE CALOR 101-EX HACIA VÁLVULA LV-9214 ENDULZADORA V6-C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475892"/>
                  </a:ext>
                </a:extLst>
              </a:tr>
              <a:tr h="248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Abk-N1 PTB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AN1PTB-GCO-016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ENTRADA DE GAS DULCE HACÍA TORRE ABSORBEDORA DA-9700 Y A VALVULA PV-9790-A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6753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E1-C558-0293-8994-CD723A7A7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1DB4491-F9C2-EF8F-7CFD-2DF78A20E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115852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38554863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84ED447-4723-2699-4702-4481E94379DD}"/>
              </a:ext>
            </a:extLst>
          </p:cNvPr>
          <p:cNvGraphicFramePr/>
          <p:nvPr/>
        </p:nvGraphicFramePr>
        <p:xfrm>
          <a:off x="497156" y="1756893"/>
          <a:ext cx="5652346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AA00A0AE-ED7B-53E6-C0D9-BA8DB31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kumimoji="0" lang="es-MX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0E5919F8-6DD4-29A9-3369-C0715202FC51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8E062F66-6806-5F3D-C214-9D5AA10B678E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1488152-8704-CCDB-1993-675946B8E5AA}"/>
              </a:ext>
            </a:extLst>
          </p:cNvPr>
          <p:cNvGrpSpPr/>
          <p:nvPr/>
        </p:nvGrpSpPr>
        <p:grpSpPr>
          <a:xfrm>
            <a:off x="811325" y="5662041"/>
            <a:ext cx="2608149" cy="571459"/>
            <a:chOff x="4679574" y="3979258"/>
            <a:chExt cx="2521924" cy="57145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521B6533-F605-3295-C2F5-6391B41C932A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40AE96C5-06BF-798A-72F7-E53D11BADD1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6FC7B06-B51E-E31C-1C55-24DD74BC7E77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B31B104D-8894-551C-5D3A-0CB95AC692CA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81F2DD4-E2A2-C16A-CDF9-B7109E3AD5F3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5D72DC7-2951-3263-D50C-A00EE6C6E6D4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B0A00A85-EC1A-85A1-FB45-DA8AD4631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006791"/>
              </p:ext>
            </p:extLst>
          </p:nvPr>
        </p:nvGraphicFramePr>
        <p:xfrm>
          <a:off x="4055850" y="5474661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D82B67E3-BF7A-1F76-3087-86ED5A3D0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63045"/>
              </p:ext>
            </p:extLst>
          </p:nvPr>
        </p:nvGraphicFramePr>
        <p:xfrm>
          <a:off x="9218094" y="5478676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grpSp>
        <p:nvGrpSpPr>
          <p:cNvPr id="17" name="Grupo 16">
            <a:extLst>
              <a:ext uri="{FF2B5EF4-FFF2-40B4-BE49-F238E27FC236}">
                <a16:creationId xmlns:a16="http://schemas.microsoft.com/office/drawing/2014/main" id="{3129D724-E3FA-AA36-ACD0-F42016F4595E}"/>
              </a:ext>
            </a:extLst>
          </p:cNvPr>
          <p:cNvGrpSpPr/>
          <p:nvPr/>
        </p:nvGrpSpPr>
        <p:grpSpPr>
          <a:xfrm>
            <a:off x="6366622" y="5593703"/>
            <a:ext cx="2624977" cy="571459"/>
            <a:chOff x="4679574" y="3979258"/>
            <a:chExt cx="2521924" cy="571459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EC8E5AA2-BACE-6767-B601-C5698AEAFF22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B3A0548-8952-0A2C-1F44-88EEBBE1962B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11E3B279-FFAE-3B53-2112-A649EACE71A8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6E8596E0-B0EA-501D-F6E9-6F143171B45C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35762E97-5FD5-CAD9-2B06-98D625A98A49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18428C3-D143-29CF-B19C-5951C72825A2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2FEBD74-EE48-6C19-3DAE-0D260E6CA90A}"/>
              </a:ext>
            </a:extLst>
          </p:cNvPr>
          <p:cNvSpPr txBox="1"/>
          <p:nvPr/>
        </p:nvSpPr>
        <p:spPr>
          <a:xfrm>
            <a:off x="2338964" y="2121229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A98FDDE-2171-F5AC-A81D-904BAC3C235F}"/>
              </a:ext>
            </a:extLst>
          </p:cNvPr>
          <p:cNvSpPr txBox="1"/>
          <p:nvPr/>
        </p:nvSpPr>
        <p:spPr>
          <a:xfrm>
            <a:off x="8383995" y="2143127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6D92A03-CEA0-F7EA-D049-1FE4F8AFE2F0}"/>
              </a:ext>
            </a:extLst>
          </p:cNvPr>
          <p:cNvCxnSpPr>
            <a:cxnSpLocks/>
          </p:cNvCxnSpPr>
          <p:nvPr/>
        </p:nvCxnSpPr>
        <p:spPr>
          <a:xfrm>
            <a:off x="1779755" y="3225521"/>
            <a:ext cx="0" cy="1735483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491713EA-79F7-41FC-CD71-F0D5CB135C33}"/>
              </a:ext>
            </a:extLst>
          </p:cNvPr>
          <p:cNvCxnSpPr>
            <a:cxnSpLocks/>
          </p:cNvCxnSpPr>
          <p:nvPr/>
        </p:nvCxnSpPr>
        <p:spPr>
          <a:xfrm>
            <a:off x="7400742" y="4072905"/>
            <a:ext cx="0" cy="888099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41CD298-1F68-C2F7-18B9-4893B5C666AC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Botón de acción: obtener información 3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89A4B28-CAF5-AC3A-8BDE-5F8D41C7129C}"/>
              </a:ext>
            </a:extLst>
          </p:cNvPr>
          <p:cNvSpPr/>
          <p:nvPr/>
        </p:nvSpPr>
        <p:spPr>
          <a:xfrm>
            <a:off x="5579473" y="5982003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Botón de acción: obtener información 3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178A5F1-A16A-7C0E-906D-722450E1429C}"/>
              </a:ext>
            </a:extLst>
          </p:cNvPr>
          <p:cNvSpPr/>
          <p:nvPr/>
        </p:nvSpPr>
        <p:spPr>
          <a:xfrm>
            <a:off x="10700280" y="5986018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Botón de acción: obtener información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D6E77B3-3DDE-B12C-3ECB-9C406D3AF327}"/>
              </a:ext>
            </a:extLst>
          </p:cNvPr>
          <p:cNvSpPr/>
          <p:nvPr/>
        </p:nvSpPr>
        <p:spPr>
          <a:xfrm>
            <a:off x="1907695" y="3089758"/>
            <a:ext cx="108000" cy="108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riángulo isósceles 3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C8842E-A1A4-5E01-49A4-3E92CFBFA6D6}"/>
              </a:ext>
            </a:extLst>
          </p:cNvPr>
          <p:cNvSpPr/>
          <p:nvPr/>
        </p:nvSpPr>
        <p:spPr>
          <a:xfrm rot="16200000">
            <a:off x="11060827" y="6591526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4136F0-611A-FB9D-15F0-C26053996E32}"/>
              </a:ext>
            </a:extLst>
          </p:cNvPr>
          <p:cNvSpPr txBox="1"/>
          <p:nvPr/>
        </p:nvSpPr>
        <p:spPr>
          <a:xfrm>
            <a:off x="929368" y="3071633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31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</a:t>
            </a: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mar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-24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FFEB4AB-C639-0B12-A820-BBBF662C83AB}"/>
              </a:ext>
            </a:extLst>
          </p:cNvPr>
          <p:cNvSpPr txBox="1"/>
          <p:nvPr/>
        </p:nvSpPr>
        <p:spPr>
          <a:xfrm>
            <a:off x="6542786" y="3776483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31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</a:t>
            </a:r>
            <a:r>
              <a:rPr lang="es-MX" sz="1000" b="1" i="1" dirty="0">
                <a:solidFill>
                  <a:prstClr val="black"/>
                </a:solidFill>
                <a:latin typeface="Montserrat" panose="00000500000000000000" pitchFamily="2" charset="0"/>
              </a:rPr>
              <a:t>mar</a:t>
            </a: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-24</a:t>
            </a:r>
          </a:p>
        </p:txBody>
      </p:sp>
    </p:spTree>
    <p:extLst>
      <p:ext uri="{BB962C8B-B14F-4D97-AF65-F5344CB8AC3E}">
        <p14:creationId xmlns:p14="http://schemas.microsoft.com/office/powerpoint/2010/main" val="7095554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Chuc-A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426000" y="1007062"/>
          <a:ext cx="11416230" cy="1902297"/>
        </p:xfrm>
        <a:graphic>
          <a:graphicData uri="http://schemas.openxmlformats.org/drawingml/2006/table">
            <a:tbl>
              <a:tblPr/>
              <a:tblGrid>
                <a:gridCol w="552243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540398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686731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866524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866524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27752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03992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186659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895833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889574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</a:tblGrid>
              <a:tr h="427330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RECOLECCION CHUC-A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ERECHA-P-016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 VÁLVULA DE CONTROL LV-001, VÁLVULA REGULADORA PV-001 Y VÁLVULA MANUAL DE 4"Ø HACIA VÁLVULA MANUAL DE 6”Ø ÍNTERCONEXIÓNES CON CABEZAL GENERAL RECOLECTOR DE 30"Ø Y VÁLVULA MANUAL DE 4"Ø SALIDA A CABEZAL DE DESFOGUE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77474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RECOLECCION CHUC-A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BOMBEO NEUMÁTICO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ERECHA-BN-007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 VALVULA FV-110 Y VALVULA MANUAL DE 2"Ø HACIA POZO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577740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Chuc-A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SERVICIOS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ERECHA-GAS-FA-1103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DEPURADOR DE GAS FA-1103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  <a:p>
                      <a:pPr algn="ctr" fontAlgn="b"/>
                      <a:endParaRPr lang="es-ES_tradnl" sz="800" b="0" i="0" u="none" strike="noStrike" dirty="0"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099937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96549708-83A5-7B94-7C5D-4C4060311D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451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Chuc-A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94250F3-3215-50FE-58D1-761DD96816EA}"/>
              </a:ext>
            </a:extLst>
          </p:cNvPr>
          <p:cNvGraphicFramePr>
            <a:graphicFrameLocks noGrp="1"/>
          </p:cNvGraphicFramePr>
          <p:nvPr/>
        </p:nvGraphicFramePr>
        <p:xfrm>
          <a:off x="380502" y="914400"/>
          <a:ext cx="11426018" cy="1716405"/>
        </p:xfrm>
        <a:graphic>
          <a:graphicData uri="http://schemas.openxmlformats.org/drawingml/2006/table">
            <a:tbl>
              <a:tblPr/>
              <a:tblGrid>
                <a:gridCol w="592826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653601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737199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930204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930204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95931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077774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3420844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1087435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</a:tblGrid>
              <a:tr h="200600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29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Chuc-A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ERECHA-P-030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24"Ø DE VÁLVULA MANUAL DE 24"Ø LLEGADA DE HOMOL-A Y VÁLVULA MANUAL DE 8"Ø SALIDA TRAMPA DE DIABLOS HR-2400 HACIA VÁLVULAS MANUALES DE 24"Ø ÍNTERCONEXIÓNES CON ENTRADA AL SEPARADOR REMOTO FA-1102, VÁLVULA SDV-1106 Y VÁLVULAS MANUALES DE 24"Ø Y 1 1/2"Ø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028017"/>
                  </a:ext>
                </a:extLst>
              </a:tr>
              <a:tr h="29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Chuc-A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ERECHA-P-013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CABEZALES DE PRUEBA HACIA VÁLVULA MANUAL DE 6"Ø ENTRADA A SEPARADOR DE PRUEBA FA-1101 Y VÁLVULA MANUAL DE 6"Ø INTERCONEXIÓN CON CABEZAL DE DESFOGUE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61549"/>
                  </a:ext>
                </a:extLst>
              </a:tr>
              <a:tr h="29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Chuc-A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BOMBEO NEUMÁTICO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ERECHA-BN-001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LLEGADA DE ABK-N1, DE VALVULA SDV-103 CABEZAL GENERAL HACIA VALVULA SDV-104 Y VALVULA MANUAL DE 6"Ø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34366"/>
                  </a:ext>
                </a:extLst>
              </a:tr>
            </a:tbl>
          </a:graphicData>
        </a:graphic>
      </p:graphicFrame>
      <p:pic>
        <p:nvPicPr>
          <p:cNvPr id="3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3751C07D-CC35-DFF9-F0C4-D1DA3BF4E1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4607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2024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Chuc-B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9D3F3B-C5AD-8564-1BFF-963E36D3A95C}"/>
              </a:ext>
            </a:extLst>
          </p:cNvPr>
          <p:cNvGraphicFramePr>
            <a:graphicFrameLocks noGrp="1"/>
          </p:cNvGraphicFramePr>
          <p:nvPr/>
        </p:nvGraphicFramePr>
        <p:xfrm>
          <a:off x="426000" y="1007062"/>
          <a:ext cx="11340175" cy="1780377"/>
        </p:xfrm>
        <a:graphic>
          <a:graphicData uri="http://schemas.openxmlformats.org/drawingml/2006/table">
            <a:tbl>
              <a:tblPr/>
              <a:tblGrid>
                <a:gridCol w="548564">
                  <a:extLst>
                    <a:ext uri="{9D8B030D-6E8A-4147-A177-3AD203B41FA5}">
                      <a16:colId xmlns:a16="http://schemas.microsoft.com/office/drawing/2014/main" val="3260088101"/>
                    </a:ext>
                  </a:extLst>
                </a:gridCol>
                <a:gridCol w="1530136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682156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860751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860751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921571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1466494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96239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889865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883648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</a:tblGrid>
              <a:tr h="427330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Descripción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RECOLECCION CHUC-B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BOMBEO NEUMÁTICO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ERECHB-BN-026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CABEZAL DE DISTRIBUCIÓN ALTERNO DE GAS BN DE VÁLVULA MANUAL DE 4"Ø DE HACIA VÁLVULAS MANUALES DE 3"Ø, 4"Ø A POZOS 63/62/171/101/172/85/81R/84/192/173/193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77474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RECOLECCION CHUC-B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BOMBEO NEUMÁTICO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ERECHB-BN-032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 VÁLVULA FV-1013 Y VÁLVULA MANUAL DE 2"Ø HACIA INYECCIÓN A POZO NO 171 C-15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577740"/>
                  </a:ext>
                </a:extLst>
              </a:tr>
              <a:tr h="427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ESTACION DE RECOLECCION CHUC-B</a:t>
                      </a:r>
                    </a:p>
                    <a:p>
                      <a:pPr algn="ctr" rtl="0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SERVICIOS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ERECHB-GAS-AG-006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DEPURADOR DE GAS AG-006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800" b="0" i="0" u="none" strike="noStrike" dirty="0">
                          <a:effectLst/>
                          <a:latin typeface="Montserrat" pitchFamily="2" charset="0"/>
                        </a:rPr>
                        <a:t>NN SUBRA</a:t>
                      </a:r>
                    </a:p>
                    <a:p>
                      <a:pPr algn="ctr" fontAlgn="b"/>
                      <a:endParaRPr lang="es-ES_tradnl" sz="800" b="0" i="0" u="none" strike="noStrike" dirty="0"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354253"/>
                  </a:ext>
                </a:extLst>
              </a:tr>
            </a:tbl>
          </a:graphicData>
        </a:graphic>
      </p:graphicFrame>
      <p:pic>
        <p:nvPicPr>
          <p:cNvPr id="2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3C63BE93-CDF9-FA74-ED91-7458824C8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4641" y="6519525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00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4260B19-DCD4-9C10-8C67-A40DB67C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26" y="345493"/>
            <a:ext cx="10346980" cy="131446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MX" sz="4000" b="1" dirty="0">
                <a:solidFill>
                  <a:srgbClr val="6E152E"/>
                </a:solidFill>
                <a:latin typeface="Montserrat" panose="00000500000000000000" pitchFamily="2" charset="0"/>
              </a:rPr>
              <a:t>Resultados globales promedio Trimestral </a:t>
            </a:r>
            <a:br>
              <a:rPr lang="es-MX" sz="40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br>
              <a:rPr lang="es-MX" sz="40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4000" b="1" dirty="0">
                <a:solidFill>
                  <a:srgbClr val="6E152E"/>
                </a:solidFill>
                <a:latin typeface="Montserrat" panose="00000500000000000000" pitchFamily="2" charset="0"/>
              </a:rPr>
              <a:t>Por recurso de acuerdo a cada indicador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E1B6954-857A-FADB-70AA-008118E44FA5}"/>
              </a:ext>
            </a:extLst>
          </p:cNvPr>
          <p:cNvSpPr/>
          <p:nvPr/>
        </p:nvSpPr>
        <p:spPr>
          <a:xfrm>
            <a:off x="10202441" y="2300205"/>
            <a:ext cx="865518" cy="612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Total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DD478E-15BE-639D-3433-10782DD3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76" y="2300205"/>
            <a:ext cx="749676" cy="612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FC46B2-61D2-39D0-BB50-DA23218C1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136" y="2300205"/>
            <a:ext cx="814544" cy="61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E5C97B-9003-0565-54BA-17EFC1709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97" y="2300205"/>
            <a:ext cx="814545" cy="612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627469D-3D2F-A03C-8EBE-02BA9B00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270" y="2300205"/>
            <a:ext cx="824976" cy="612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C37733B-F2C0-85F4-E38A-42F239712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852" y="2300205"/>
            <a:ext cx="830024" cy="61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8E7798-2E06-2118-AE0C-9585C4A95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315" y="2300205"/>
            <a:ext cx="830024" cy="612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77C69F-F9A2-0909-8B3A-B7E449135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6389" y="2300205"/>
            <a:ext cx="834037" cy="612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1CBC27E-0A6D-3102-988F-F5665371B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7865" y="2300205"/>
            <a:ext cx="832568" cy="612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88F5DF-6758-E252-D0AA-84EA99BFBE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7930" y="2300205"/>
            <a:ext cx="865519" cy="612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12BAB7F4-161D-2CA4-1AE7-CEAA26B14165}"/>
              </a:ext>
            </a:extLst>
          </p:cNvPr>
          <p:cNvSpPr/>
          <p:nvPr/>
        </p:nvSpPr>
        <p:spPr>
          <a:xfrm flipH="1">
            <a:off x="1769394" y="3453039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91BDF04-76F2-8563-3415-0F3FCE12482F}"/>
              </a:ext>
            </a:extLst>
          </p:cNvPr>
          <p:cNvSpPr/>
          <p:nvPr/>
        </p:nvSpPr>
        <p:spPr>
          <a:xfrm flipH="1">
            <a:off x="1769394" y="2991605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B311E1E-A710-B248-733B-F2F5894CA400}"/>
              </a:ext>
            </a:extLst>
          </p:cNvPr>
          <p:cNvSpPr/>
          <p:nvPr/>
        </p:nvSpPr>
        <p:spPr>
          <a:xfrm flipH="1">
            <a:off x="1769394" y="3912891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C61D2C-FC4B-26AC-4F40-A8B1A8A288DC}"/>
              </a:ext>
            </a:extLst>
          </p:cNvPr>
          <p:cNvSpPr/>
          <p:nvPr/>
        </p:nvSpPr>
        <p:spPr>
          <a:xfrm>
            <a:off x="572565" y="2985700"/>
            <a:ext cx="874059" cy="1314465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 defTabSz="457200">
              <a:defRPr/>
            </a:pPr>
            <a:r>
              <a:rPr lang="es-MX" sz="850" b="1" dirty="0">
                <a:solidFill>
                  <a:srgbClr val="FFFFFF"/>
                </a:solidFill>
                <a:latin typeface="Montserrat "/>
              </a:rPr>
              <a:t>1er.</a:t>
            </a:r>
          </a:p>
          <a:p>
            <a:pPr lvl="0" algn="ctr" defTabSz="457200">
              <a:defRPr/>
            </a:pPr>
            <a:r>
              <a:rPr lang="es-MX" sz="850" b="1" dirty="0">
                <a:solidFill>
                  <a:srgbClr val="FFFFFF"/>
                </a:solidFill>
                <a:latin typeface="Montserrat "/>
              </a:rPr>
              <a:t>TRIMESTRE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8629765-E87E-D19A-29E8-E6E884523662}"/>
              </a:ext>
            </a:extLst>
          </p:cNvPr>
          <p:cNvSpPr/>
          <p:nvPr/>
        </p:nvSpPr>
        <p:spPr>
          <a:xfrm>
            <a:off x="1553085" y="3448211"/>
            <a:ext cx="1123399" cy="39886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Blue Pioneer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45258F3-1783-5A45-8A44-BDD64D611EE0}"/>
              </a:ext>
            </a:extLst>
          </p:cNvPr>
          <p:cNvSpPr/>
          <p:nvPr/>
        </p:nvSpPr>
        <p:spPr>
          <a:xfrm>
            <a:off x="1553085" y="2990404"/>
            <a:ext cx="1123399" cy="391835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Crest Tarasco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22DA3BF-A485-9C86-C973-8CA0AF6F23CA}"/>
              </a:ext>
            </a:extLst>
          </p:cNvPr>
          <p:cNvSpPr/>
          <p:nvPr/>
        </p:nvSpPr>
        <p:spPr>
          <a:xfrm>
            <a:off x="1553085" y="3904399"/>
            <a:ext cx="1123399" cy="40515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Proteus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D31E9E8-D8CE-C1AF-F8A4-C5EFADC0C675}"/>
              </a:ext>
            </a:extLst>
          </p:cNvPr>
          <p:cNvSpPr/>
          <p:nvPr/>
        </p:nvSpPr>
        <p:spPr>
          <a:xfrm>
            <a:off x="10188200" y="2985700"/>
            <a:ext cx="865516" cy="13238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2" name="Elipse 21">
            <a:hlinkClick r:id="" action="ppaction://noaction"/>
            <a:extLst>
              <a:ext uri="{FF2B5EF4-FFF2-40B4-BE49-F238E27FC236}">
                <a16:creationId xmlns:a16="http://schemas.microsoft.com/office/drawing/2014/main" id="{48E5A7BF-3DD4-F658-03EB-A4D06096458D}"/>
              </a:ext>
            </a:extLst>
          </p:cNvPr>
          <p:cNvSpPr/>
          <p:nvPr/>
        </p:nvSpPr>
        <p:spPr>
          <a:xfrm>
            <a:off x="2898832" y="3059479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87</a:t>
            </a:r>
          </a:p>
        </p:txBody>
      </p:sp>
      <p:sp>
        <p:nvSpPr>
          <p:cNvPr id="23" name="Elipse 22">
            <a:hlinkClick r:id="" action="ppaction://noaction"/>
            <a:extLst>
              <a:ext uri="{FF2B5EF4-FFF2-40B4-BE49-F238E27FC236}">
                <a16:creationId xmlns:a16="http://schemas.microsoft.com/office/drawing/2014/main" id="{DAB82C6D-75B2-C3B6-44ED-E26DAC2AF5A5}"/>
              </a:ext>
            </a:extLst>
          </p:cNvPr>
          <p:cNvSpPr/>
          <p:nvPr/>
        </p:nvSpPr>
        <p:spPr>
          <a:xfrm>
            <a:off x="5412218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24" name="Elipse 23">
            <a:hlinkClick r:id="" action="ppaction://noaction"/>
            <a:extLst>
              <a:ext uri="{FF2B5EF4-FFF2-40B4-BE49-F238E27FC236}">
                <a16:creationId xmlns:a16="http://schemas.microsoft.com/office/drawing/2014/main" id="{821B4180-8095-96D1-67A3-5974038ED336}"/>
              </a:ext>
            </a:extLst>
          </p:cNvPr>
          <p:cNvSpPr/>
          <p:nvPr/>
        </p:nvSpPr>
        <p:spPr>
          <a:xfrm>
            <a:off x="7088226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25" name="Elipse 24">
            <a:hlinkClick r:id="" action="ppaction://noaction"/>
            <a:extLst>
              <a:ext uri="{FF2B5EF4-FFF2-40B4-BE49-F238E27FC236}">
                <a16:creationId xmlns:a16="http://schemas.microsoft.com/office/drawing/2014/main" id="{6FCAB83B-BE41-F347-6C5A-AC0977CC29CB}"/>
              </a:ext>
            </a:extLst>
          </p:cNvPr>
          <p:cNvSpPr/>
          <p:nvPr/>
        </p:nvSpPr>
        <p:spPr>
          <a:xfrm>
            <a:off x="3685050" y="3059479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70</a:t>
            </a:r>
          </a:p>
        </p:txBody>
      </p:sp>
      <p:sp>
        <p:nvSpPr>
          <p:cNvPr id="26" name="Elipse 25">
            <a:hlinkClick r:id="" action="ppaction://noaction"/>
            <a:extLst>
              <a:ext uri="{FF2B5EF4-FFF2-40B4-BE49-F238E27FC236}">
                <a16:creationId xmlns:a16="http://schemas.microsoft.com/office/drawing/2014/main" id="{259FDF84-61EE-234E-ED8F-37716DE8F137}"/>
              </a:ext>
            </a:extLst>
          </p:cNvPr>
          <p:cNvSpPr/>
          <p:nvPr/>
        </p:nvSpPr>
        <p:spPr>
          <a:xfrm>
            <a:off x="4547694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27" name="Elipse 26">
            <a:hlinkClick r:id="" action="ppaction://noaction"/>
            <a:extLst>
              <a:ext uri="{FF2B5EF4-FFF2-40B4-BE49-F238E27FC236}">
                <a16:creationId xmlns:a16="http://schemas.microsoft.com/office/drawing/2014/main" id="{BA1F2FDF-9FFC-F7D9-3D49-17787C363A73}"/>
              </a:ext>
            </a:extLst>
          </p:cNvPr>
          <p:cNvSpPr/>
          <p:nvPr/>
        </p:nvSpPr>
        <p:spPr>
          <a:xfrm>
            <a:off x="6259044" y="3059479"/>
            <a:ext cx="288000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-</a:t>
            </a:r>
          </a:p>
        </p:txBody>
      </p:sp>
      <p:sp>
        <p:nvSpPr>
          <p:cNvPr id="28" name="Elipse 27">
            <a:hlinkClick r:id="" action="ppaction://noaction"/>
            <a:extLst>
              <a:ext uri="{FF2B5EF4-FFF2-40B4-BE49-F238E27FC236}">
                <a16:creationId xmlns:a16="http://schemas.microsoft.com/office/drawing/2014/main" id="{39DAF6C8-7A81-05F7-8B8A-0D85893974A8}"/>
              </a:ext>
            </a:extLst>
          </p:cNvPr>
          <p:cNvSpPr/>
          <p:nvPr/>
        </p:nvSpPr>
        <p:spPr>
          <a:xfrm>
            <a:off x="7908954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29" name="Elipse 28">
            <a:hlinkClick r:id="" action="ppaction://noaction"/>
            <a:extLst>
              <a:ext uri="{FF2B5EF4-FFF2-40B4-BE49-F238E27FC236}">
                <a16:creationId xmlns:a16="http://schemas.microsoft.com/office/drawing/2014/main" id="{EB20DEEE-4D4C-1A9A-9F6D-64143C91E455}"/>
              </a:ext>
            </a:extLst>
          </p:cNvPr>
          <p:cNvSpPr/>
          <p:nvPr/>
        </p:nvSpPr>
        <p:spPr>
          <a:xfrm>
            <a:off x="8764572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30" name="Elipse 29">
            <a:hlinkClick r:id="" action="ppaction://noaction"/>
            <a:extLst>
              <a:ext uri="{FF2B5EF4-FFF2-40B4-BE49-F238E27FC236}">
                <a16:creationId xmlns:a16="http://schemas.microsoft.com/office/drawing/2014/main" id="{B09A4722-4199-75CA-1643-20F6BBAC4197}"/>
              </a:ext>
            </a:extLst>
          </p:cNvPr>
          <p:cNvSpPr/>
          <p:nvPr/>
        </p:nvSpPr>
        <p:spPr>
          <a:xfrm>
            <a:off x="9592122" y="3059479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31" name="Elipse 30">
            <a:hlinkClick r:id="" action="ppaction://noaction"/>
            <a:extLst>
              <a:ext uri="{FF2B5EF4-FFF2-40B4-BE49-F238E27FC236}">
                <a16:creationId xmlns:a16="http://schemas.microsoft.com/office/drawing/2014/main" id="{5E7BDB5E-F76C-06B8-A793-CC846B4BC0FB}"/>
              </a:ext>
            </a:extLst>
          </p:cNvPr>
          <p:cNvSpPr/>
          <p:nvPr/>
        </p:nvSpPr>
        <p:spPr>
          <a:xfrm>
            <a:off x="6259044" y="305947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32" name="Elipse 31">
            <a:hlinkClick r:id="" action="ppaction://noaction"/>
            <a:extLst>
              <a:ext uri="{FF2B5EF4-FFF2-40B4-BE49-F238E27FC236}">
                <a16:creationId xmlns:a16="http://schemas.microsoft.com/office/drawing/2014/main" id="{D71CA8DC-EE6D-04C7-C915-BB74EFEBFB51}"/>
              </a:ext>
            </a:extLst>
          </p:cNvPr>
          <p:cNvSpPr/>
          <p:nvPr/>
        </p:nvSpPr>
        <p:spPr>
          <a:xfrm>
            <a:off x="10469106" y="3059479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95</a:t>
            </a:r>
          </a:p>
        </p:txBody>
      </p:sp>
      <p:sp>
        <p:nvSpPr>
          <p:cNvPr id="33" name="Elipse 32">
            <a:hlinkClick r:id="" action="ppaction://noaction"/>
            <a:extLst>
              <a:ext uri="{FF2B5EF4-FFF2-40B4-BE49-F238E27FC236}">
                <a16:creationId xmlns:a16="http://schemas.microsoft.com/office/drawing/2014/main" id="{8C609B3B-84DF-A284-7215-0B9FCCDEE8F7}"/>
              </a:ext>
            </a:extLst>
          </p:cNvPr>
          <p:cNvSpPr/>
          <p:nvPr/>
        </p:nvSpPr>
        <p:spPr>
          <a:xfrm>
            <a:off x="10461570" y="3512063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34" name="Elipse 33">
            <a:hlinkClick r:id="" action="ppaction://noaction"/>
            <a:extLst>
              <a:ext uri="{FF2B5EF4-FFF2-40B4-BE49-F238E27FC236}">
                <a16:creationId xmlns:a16="http://schemas.microsoft.com/office/drawing/2014/main" id="{0AE98C53-AFE2-8AA8-BB4C-85F81A6060D8}"/>
              </a:ext>
            </a:extLst>
          </p:cNvPr>
          <p:cNvSpPr/>
          <p:nvPr/>
        </p:nvSpPr>
        <p:spPr>
          <a:xfrm>
            <a:off x="10469106" y="3974300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35" name="Elipse 34">
            <a:hlinkClick r:id="" action="ppaction://noaction"/>
            <a:extLst>
              <a:ext uri="{FF2B5EF4-FFF2-40B4-BE49-F238E27FC236}">
                <a16:creationId xmlns:a16="http://schemas.microsoft.com/office/drawing/2014/main" id="{31FF81F4-A622-86B4-BED6-799286C9A3BD}"/>
              </a:ext>
            </a:extLst>
          </p:cNvPr>
          <p:cNvSpPr/>
          <p:nvPr/>
        </p:nvSpPr>
        <p:spPr>
          <a:xfrm>
            <a:off x="2898832" y="3512063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95</a:t>
            </a:r>
          </a:p>
        </p:txBody>
      </p:sp>
      <p:sp>
        <p:nvSpPr>
          <p:cNvPr id="36" name="Elipse 35">
            <a:hlinkClick r:id="" action="ppaction://noaction"/>
            <a:extLst>
              <a:ext uri="{FF2B5EF4-FFF2-40B4-BE49-F238E27FC236}">
                <a16:creationId xmlns:a16="http://schemas.microsoft.com/office/drawing/2014/main" id="{8EC92E0D-6FF0-031D-CAEC-EAC5B57BE3DF}"/>
              </a:ext>
            </a:extLst>
          </p:cNvPr>
          <p:cNvSpPr/>
          <p:nvPr/>
        </p:nvSpPr>
        <p:spPr>
          <a:xfrm>
            <a:off x="5412218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37" name="Elipse 36">
            <a:hlinkClick r:id="" action="ppaction://noaction"/>
            <a:extLst>
              <a:ext uri="{FF2B5EF4-FFF2-40B4-BE49-F238E27FC236}">
                <a16:creationId xmlns:a16="http://schemas.microsoft.com/office/drawing/2014/main" id="{95E0002A-B168-0F5F-301E-1ED3220C735A}"/>
              </a:ext>
            </a:extLst>
          </p:cNvPr>
          <p:cNvSpPr/>
          <p:nvPr/>
        </p:nvSpPr>
        <p:spPr>
          <a:xfrm>
            <a:off x="7088226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  <a:endParaRPr lang="es-MX" sz="800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38" name="Elipse 37">
            <a:hlinkClick r:id="" action="ppaction://noaction"/>
            <a:extLst>
              <a:ext uri="{FF2B5EF4-FFF2-40B4-BE49-F238E27FC236}">
                <a16:creationId xmlns:a16="http://schemas.microsoft.com/office/drawing/2014/main" id="{11366693-ADE1-8DA5-C0AB-C07DE4A575AE}"/>
              </a:ext>
            </a:extLst>
          </p:cNvPr>
          <p:cNvSpPr/>
          <p:nvPr/>
        </p:nvSpPr>
        <p:spPr>
          <a:xfrm>
            <a:off x="3685050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39" name="Elipse 38">
            <a:hlinkClick r:id="" action="ppaction://noaction"/>
            <a:extLst>
              <a:ext uri="{FF2B5EF4-FFF2-40B4-BE49-F238E27FC236}">
                <a16:creationId xmlns:a16="http://schemas.microsoft.com/office/drawing/2014/main" id="{6016A093-11F6-A81B-837A-6C749BAFCA5E}"/>
              </a:ext>
            </a:extLst>
          </p:cNvPr>
          <p:cNvSpPr/>
          <p:nvPr/>
        </p:nvSpPr>
        <p:spPr>
          <a:xfrm>
            <a:off x="4547694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0" name="Elipse 39">
            <a:hlinkClick r:id="" action="ppaction://noaction"/>
            <a:extLst>
              <a:ext uri="{FF2B5EF4-FFF2-40B4-BE49-F238E27FC236}">
                <a16:creationId xmlns:a16="http://schemas.microsoft.com/office/drawing/2014/main" id="{A748595B-8F5C-F85C-4278-735B1DA6CE71}"/>
              </a:ext>
            </a:extLst>
          </p:cNvPr>
          <p:cNvSpPr/>
          <p:nvPr/>
        </p:nvSpPr>
        <p:spPr>
          <a:xfrm>
            <a:off x="6259044" y="3512063"/>
            <a:ext cx="288000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-</a:t>
            </a:r>
          </a:p>
        </p:txBody>
      </p:sp>
      <p:sp>
        <p:nvSpPr>
          <p:cNvPr id="41" name="Elipse 40">
            <a:hlinkClick r:id="" action="ppaction://noaction"/>
            <a:extLst>
              <a:ext uri="{FF2B5EF4-FFF2-40B4-BE49-F238E27FC236}">
                <a16:creationId xmlns:a16="http://schemas.microsoft.com/office/drawing/2014/main" id="{1B6699D5-DFDC-BA3D-621F-4308E0172366}"/>
              </a:ext>
            </a:extLst>
          </p:cNvPr>
          <p:cNvSpPr/>
          <p:nvPr/>
        </p:nvSpPr>
        <p:spPr>
          <a:xfrm>
            <a:off x="7908954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  <a:endParaRPr lang="es-MX" sz="800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Elipse 41">
            <a:hlinkClick r:id="" action="ppaction://noaction"/>
            <a:extLst>
              <a:ext uri="{FF2B5EF4-FFF2-40B4-BE49-F238E27FC236}">
                <a16:creationId xmlns:a16="http://schemas.microsoft.com/office/drawing/2014/main" id="{EF6BC5F6-F89D-87C3-BFD1-2C600240CD48}"/>
              </a:ext>
            </a:extLst>
          </p:cNvPr>
          <p:cNvSpPr/>
          <p:nvPr/>
        </p:nvSpPr>
        <p:spPr>
          <a:xfrm>
            <a:off x="8764572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3" name="Elipse 42">
            <a:hlinkClick r:id="" action="ppaction://noaction"/>
            <a:extLst>
              <a:ext uri="{FF2B5EF4-FFF2-40B4-BE49-F238E27FC236}">
                <a16:creationId xmlns:a16="http://schemas.microsoft.com/office/drawing/2014/main" id="{01659901-33B1-EB39-C0D3-B942A40194D0}"/>
              </a:ext>
            </a:extLst>
          </p:cNvPr>
          <p:cNvSpPr/>
          <p:nvPr/>
        </p:nvSpPr>
        <p:spPr>
          <a:xfrm>
            <a:off x="9592122" y="3512063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44" name="Elipse 43">
            <a:hlinkClick r:id="" action="ppaction://noaction"/>
            <a:extLst>
              <a:ext uri="{FF2B5EF4-FFF2-40B4-BE49-F238E27FC236}">
                <a16:creationId xmlns:a16="http://schemas.microsoft.com/office/drawing/2014/main" id="{31AAEF03-BEE8-6461-1E8E-F0367467A87F}"/>
              </a:ext>
            </a:extLst>
          </p:cNvPr>
          <p:cNvSpPr/>
          <p:nvPr/>
        </p:nvSpPr>
        <p:spPr>
          <a:xfrm>
            <a:off x="6259044" y="351206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5" name="Elipse 44">
            <a:hlinkClick r:id="" action="ppaction://noaction"/>
            <a:extLst>
              <a:ext uri="{FF2B5EF4-FFF2-40B4-BE49-F238E27FC236}">
                <a16:creationId xmlns:a16="http://schemas.microsoft.com/office/drawing/2014/main" id="{7AA37A43-1CBA-92F2-F8E9-7EFEA86FDEAC}"/>
              </a:ext>
            </a:extLst>
          </p:cNvPr>
          <p:cNvSpPr/>
          <p:nvPr/>
        </p:nvSpPr>
        <p:spPr>
          <a:xfrm>
            <a:off x="2898832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6" name="Elipse 45">
            <a:hlinkClick r:id="" action="ppaction://noaction"/>
            <a:extLst>
              <a:ext uri="{FF2B5EF4-FFF2-40B4-BE49-F238E27FC236}">
                <a16:creationId xmlns:a16="http://schemas.microsoft.com/office/drawing/2014/main" id="{4E557BA2-A252-3A63-A4DB-0FB1B90E41E8}"/>
              </a:ext>
            </a:extLst>
          </p:cNvPr>
          <p:cNvSpPr/>
          <p:nvPr/>
        </p:nvSpPr>
        <p:spPr>
          <a:xfrm>
            <a:off x="5412218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98</a:t>
            </a:r>
          </a:p>
        </p:txBody>
      </p:sp>
      <p:sp>
        <p:nvSpPr>
          <p:cNvPr id="47" name="Elipse 46">
            <a:hlinkClick r:id="" action="ppaction://noaction"/>
            <a:extLst>
              <a:ext uri="{FF2B5EF4-FFF2-40B4-BE49-F238E27FC236}">
                <a16:creationId xmlns:a16="http://schemas.microsoft.com/office/drawing/2014/main" id="{E56B687E-4C2C-C283-A073-760666BF0900}"/>
              </a:ext>
            </a:extLst>
          </p:cNvPr>
          <p:cNvSpPr/>
          <p:nvPr/>
        </p:nvSpPr>
        <p:spPr>
          <a:xfrm>
            <a:off x="7088226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8" name="Elipse 47">
            <a:hlinkClick r:id="" action="ppaction://noaction"/>
            <a:extLst>
              <a:ext uri="{FF2B5EF4-FFF2-40B4-BE49-F238E27FC236}">
                <a16:creationId xmlns:a16="http://schemas.microsoft.com/office/drawing/2014/main" id="{304D5A97-73FD-B6AE-E81B-F74FD0D4BB2B}"/>
              </a:ext>
            </a:extLst>
          </p:cNvPr>
          <p:cNvSpPr/>
          <p:nvPr/>
        </p:nvSpPr>
        <p:spPr>
          <a:xfrm>
            <a:off x="3685050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9" name="Elipse 48">
            <a:hlinkClick r:id="" action="ppaction://noaction"/>
            <a:extLst>
              <a:ext uri="{FF2B5EF4-FFF2-40B4-BE49-F238E27FC236}">
                <a16:creationId xmlns:a16="http://schemas.microsoft.com/office/drawing/2014/main" id="{E1166E4D-E959-953B-0BE2-B2077107FF70}"/>
              </a:ext>
            </a:extLst>
          </p:cNvPr>
          <p:cNvSpPr/>
          <p:nvPr/>
        </p:nvSpPr>
        <p:spPr>
          <a:xfrm>
            <a:off x="4547694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0" name="Elipse 49">
            <a:hlinkClick r:id="" action="ppaction://noaction"/>
            <a:extLst>
              <a:ext uri="{FF2B5EF4-FFF2-40B4-BE49-F238E27FC236}">
                <a16:creationId xmlns:a16="http://schemas.microsoft.com/office/drawing/2014/main" id="{36445C89-231B-5B16-5EC7-CD141C08B7A3}"/>
              </a:ext>
            </a:extLst>
          </p:cNvPr>
          <p:cNvSpPr/>
          <p:nvPr/>
        </p:nvSpPr>
        <p:spPr>
          <a:xfrm>
            <a:off x="6259044" y="3974300"/>
            <a:ext cx="288000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-</a:t>
            </a:r>
          </a:p>
        </p:txBody>
      </p:sp>
      <p:sp>
        <p:nvSpPr>
          <p:cNvPr id="51" name="Elipse 50">
            <a:hlinkClick r:id="" action="ppaction://noaction"/>
            <a:extLst>
              <a:ext uri="{FF2B5EF4-FFF2-40B4-BE49-F238E27FC236}">
                <a16:creationId xmlns:a16="http://schemas.microsoft.com/office/drawing/2014/main" id="{1AD312B4-3745-2C23-24A7-1454D9E270EE}"/>
              </a:ext>
            </a:extLst>
          </p:cNvPr>
          <p:cNvSpPr/>
          <p:nvPr/>
        </p:nvSpPr>
        <p:spPr>
          <a:xfrm>
            <a:off x="7908954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2" name="Elipse 51">
            <a:hlinkClick r:id="" action="ppaction://noaction"/>
            <a:extLst>
              <a:ext uri="{FF2B5EF4-FFF2-40B4-BE49-F238E27FC236}">
                <a16:creationId xmlns:a16="http://schemas.microsoft.com/office/drawing/2014/main" id="{861E4A06-02E7-0DDF-6C2B-68082DB448EF}"/>
              </a:ext>
            </a:extLst>
          </p:cNvPr>
          <p:cNvSpPr/>
          <p:nvPr/>
        </p:nvSpPr>
        <p:spPr>
          <a:xfrm>
            <a:off x="8764572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3" name="Elipse 52">
            <a:hlinkClick r:id="" action="ppaction://noaction"/>
            <a:extLst>
              <a:ext uri="{FF2B5EF4-FFF2-40B4-BE49-F238E27FC236}">
                <a16:creationId xmlns:a16="http://schemas.microsoft.com/office/drawing/2014/main" id="{B9956FBE-F431-DEB7-3376-76004DF48845}"/>
              </a:ext>
            </a:extLst>
          </p:cNvPr>
          <p:cNvSpPr/>
          <p:nvPr/>
        </p:nvSpPr>
        <p:spPr>
          <a:xfrm>
            <a:off x="9592122" y="3974300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54" name="Elipse 53">
            <a:hlinkClick r:id="" action="ppaction://noaction"/>
            <a:extLst>
              <a:ext uri="{FF2B5EF4-FFF2-40B4-BE49-F238E27FC236}">
                <a16:creationId xmlns:a16="http://schemas.microsoft.com/office/drawing/2014/main" id="{65132401-F763-950A-7EEC-D1D64ED82839}"/>
              </a:ext>
            </a:extLst>
          </p:cNvPr>
          <p:cNvSpPr/>
          <p:nvPr/>
        </p:nvSpPr>
        <p:spPr>
          <a:xfrm>
            <a:off x="6259044" y="3974300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62033C99-11C2-14CC-6764-70D3EC2EC87D}"/>
              </a:ext>
            </a:extLst>
          </p:cNvPr>
          <p:cNvGrpSpPr/>
          <p:nvPr/>
        </p:nvGrpSpPr>
        <p:grpSpPr>
          <a:xfrm>
            <a:off x="4197951" y="4728029"/>
            <a:ext cx="3583802" cy="230832"/>
            <a:chOff x="763524" y="6084967"/>
            <a:chExt cx="3583802" cy="230832"/>
          </a:xfrm>
        </p:grpSpPr>
        <p:sp>
          <p:nvSpPr>
            <p:cNvPr id="56" name="Elipse 55">
              <a:hlinkClick r:id="" action="ppaction://noaction"/>
              <a:extLst>
                <a:ext uri="{FF2B5EF4-FFF2-40B4-BE49-F238E27FC236}">
                  <a16:creationId xmlns:a16="http://schemas.microsoft.com/office/drawing/2014/main" id="{7F437099-A816-A6D9-0547-51CEE80BB75B}"/>
                </a:ext>
              </a:extLst>
            </p:cNvPr>
            <p:cNvSpPr/>
            <p:nvPr/>
          </p:nvSpPr>
          <p:spPr>
            <a:xfrm>
              <a:off x="763524" y="6110383"/>
              <a:ext cx="180000" cy="180000"/>
            </a:xfrm>
            <a:prstGeom prst="ellipse">
              <a:avLst/>
            </a:prstGeom>
            <a:solidFill>
              <a:srgbClr val="0070C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57" name="Elipse 56">
              <a:hlinkClick r:id="" action="ppaction://noaction"/>
              <a:extLst>
                <a:ext uri="{FF2B5EF4-FFF2-40B4-BE49-F238E27FC236}">
                  <a16:creationId xmlns:a16="http://schemas.microsoft.com/office/drawing/2014/main" id="{47AFAE63-6D68-6236-B7B2-844E736D0DE9}"/>
                </a:ext>
              </a:extLst>
            </p:cNvPr>
            <p:cNvSpPr/>
            <p:nvPr/>
          </p:nvSpPr>
          <p:spPr>
            <a:xfrm>
              <a:off x="1611078" y="6110383"/>
              <a:ext cx="180000" cy="180000"/>
            </a:xfrm>
            <a:prstGeom prst="ellipse">
              <a:avLst/>
            </a:prstGeom>
            <a:solidFill>
              <a:srgbClr val="00B05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58" name="Elipse 57">
              <a:hlinkClick r:id="" action="ppaction://noaction"/>
              <a:extLst>
                <a:ext uri="{FF2B5EF4-FFF2-40B4-BE49-F238E27FC236}">
                  <a16:creationId xmlns:a16="http://schemas.microsoft.com/office/drawing/2014/main" id="{E0523330-672A-D19C-C537-90988D00B217}"/>
                </a:ext>
              </a:extLst>
            </p:cNvPr>
            <p:cNvSpPr/>
            <p:nvPr/>
          </p:nvSpPr>
          <p:spPr>
            <a:xfrm>
              <a:off x="2610738" y="6110383"/>
              <a:ext cx="180000" cy="180000"/>
            </a:xfrm>
            <a:prstGeom prst="ellipse">
              <a:avLst/>
            </a:prstGeom>
            <a:solidFill>
              <a:srgbClr val="FFC00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59" name="Elipse 58">
              <a:hlinkClick r:id="" action="ppaction://noaction"/>
              <a:extLst>
                <a:ext uri="{FF2B5EF4-FFF2-40B4-BE49-F238E27FC236}">
                  <a16:creationId xmlns:a16="http://schemas.microsoft.com/office/drawing/2014/main" id="{ACBE0950-F6BE-4F19-9751-BADA6DDF41E1}"/>
                </a:ext>
              </a:extLst>
            </p:cNvPr>
            <p:cNvSpPr/>
            <p:nvPr/>
          </p:nvSpPr>
          <p:spPr>
            <a:xfrm>
              <a:off x="3606345" y="6110383"/>
              <a:ext cx="180000" cy="180000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B3693402-D1E5-A8CF-F348-3AF704299741}"/>
                </a:ext>
              </a:extLst>
            </p:cNvPr>
            <p:cNvSpPr txBox="1"/>
            <p:nvPr/>
          </p:nvSpPr>
          <p:spPr>
            <a:xfrm>
              <a:off x="900892" y="6084967"/>
              <a:ext cx="5708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100%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A6755AA7-A0EB-C877-85D4-BCA88085F2B5}"/>
                </a:ext>
              </a:extLst>
            </p:cNvPr>
            <p:cNvSpPr txBox="1"/>
            <p:nvPr/>
          </p:nvSpPr>
          <p:spPr>
            <a:xfrm>
              <a:off x="1747533" y="6084967"/>
              <a:ext cx="662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99-95%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5C31EB87-E241-3E54-1C25-4CC8266B1F81}"/>
                </a:ext>
              </a:extLst>
            </p:cNvPr>
            <p:cNvSpPr txBox="1"/>
            <p:nvPr/>
          </p:nvSpPr>
          <p:spPr>
            <a:xfrm>
              <a:off x="2763554" y="6084967"/>
              <a:ext cx="662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94-90%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998DCD75-AD0D-A8A1-E855-815ACAF4982F}"/>
                </a:ext>
              </a:extLst>
            </p:cNvPr>
            <p:cNvSpPr txBox="1"/>
            <p:nvPr/>
          </p:nvSpPr>
          <p:spPr>
            <a:xfrm>
              <a:off x="3776472" y="6084967"/>
              <a:ext cx="5708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&lt;89%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92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1A4F-7616-3C7A-4A6D-B8B11791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E15AD73-A055-8ED0-1AAF-372249C6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6"/>
            <a:ext cx="10515600" cy="650039"/>
          </a:xfrm>
        </p:spPr>
        <p:txBody>
          <a:bodyPr>
            <a:normAutofit fontScale="90000"/>
          </a:bodyPr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Asignación de tareas 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A2FCCC4-442E-78CE-7747-057A78140A0B}"/>
              </a:ext>
            </a:extLst>
          </p:cNvPr>
          <p:cNvSpPr txBox="1"/>
          <p:nvPr/>
        </p:nvSpPr>
        <p:spPr>
          <a:xfrm>
            <a:off x="439331" y="790575"/>
            <a:ext cx="11091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De acuerdo con la </a:t>
            </a:r>
            <a:r>
              <a:rPr lang="es-ES" b="1" dirty="0">
                <a:latin typeface="Montserrat" panose="00000500000000000000" pitchFamily="2" charset="0"/>
              </a:rPr>
              <a:t>GO-NO-MA-0013-2019</a:t>
            </a:r>
            <a:r>
              <a:rPr lang="es-ES" dirty="0">
                <a:latin typeface="Montserrat" panose="00000500000000000000" pitchFamily="2" charset="0"/>
              </a:rPr>
              <a:t>, “Guía operativa para clasificar los tipos de mantenimiento en PEP” estas son las acciones, recomendaciones, tareas y estrategias de mantenimiento que se deben aplicar según el tipo de mantenimiento para los equipos estáticos.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BAFA13-6A15-1D8A-F963-58BF836A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49" y="1743956"/>
            <a:ext cx="7748901" cy="45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5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05383-0AAB-076A-AF6D-96178C35D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F11767D-8DB4-98F9-6144-E8E1EB80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78" y="140537"/>
            <a:ext cx="10515600" cy="958348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Filosofía de inspección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3B0B44-A1DF-BFA1-DC1C-9B3F4952F941}"/>
              </a:ext>
            </a:extLst>
          </p:cNvPr>
          <p:cNvSpPr txBox="1"/>
          <p:nvPr/>
        </p:nvSpPr>
        <p:spPr>
          <a:xfrm>
            <a:off x="222160" y="1054542"/>
            <a:ext cx="117542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A partir de la creación de la Gerencia de Mantenimiento Confiabilidad y Construcción en el segundo bimestre del año 2019, la </a:t>
            </a:r>
            <a:r>
              <a:rPr lang="es-MX" dirty="0">
                <a:latin typeface="Montserrat" panose="00000500000000000000" pitchFamily="2" charset="0"/>
              </a:rPr>
              <a:t>administración de la integridad mecánica del equipo estático en las instalaciones de producción</a:t>
            </a:r>
            <a:r>
              <a:rPr lang="es-ES" dirty="0">
                <a:latin typeface="Montserrat" panose="00000500000000000000" pitchFamily="2" charset="0"/>
              </a:rPr>
              <a:t> </a:t>
            </a:r>
            <a:r>
              <a:rPr lang="es-MX" dirty="0">
                <a:latin typeface="Montserrat" panose="00000500000000000000" pitchFamily="2" charset="0"/>
              </a:rPr>
              <a:t>se ha fundamentado en el </a:t>
            </a:r>
            <a:r>
              <a:rPr lang="es-MX" b="1" dirty="0">
                <a:latin typeface="Montserrat" panose="00000500000000000000" pitchFamily="2" charset="0"/>
              </a:rPr>
              <a:t>Sistema de Administración de Integridad Mecánica, mismo que contiene el Plan de Administración de Integridad Mecánica del Equipo Estático </a:t>
            </a:r>
            <a:r>
              <a:rPr lang="es-MX" dirty="0">
                <a:latin typeface="Montserrat" panose="00000500000000000000" pitchFamily="2" charset="0"/>
              </a:rPr>
              <a:t>(PAIMEE) y su aplicación informática denominada </a:t>
            </a:r>
            <a:r>
              <a:rPr lang="es-MX" b="1" dirty="0">
                <a:latin typeface="Montserrat" panose="00000500000000000000" pitchFamily="2" charset="0"/>
              </a:rPr>
              <a:t>Sistema  de Administración de Integridad Mecánica – Reportes de Integridad Mecánica</a:t>
            </a:r>
            <a:r>
              <a:rPr lang="es-MX" dirty="0">
                <a:latin typeface="Montserrat" panose="00000500000000000000" pitchFamily="2" charset="0"/>
              </a:rPr>
              <a:t> (SADI-RIM®).</a:t>
            </a:r>
          </a:p>
          <a:p>
            <a:pPr algn="just"/>
            <a:endParaRPr lang="es-MX" sz="1200" dirty="0">
              <a:latin typeface="Montserrat" panose="00000500000000000000" pitchFamily="2" charset="0"/>
            </a:endParaRPr>
          </a:p>
          <a:p>
            <a:pPr algn="just"/>
            <a:r>
              <a:rPr lang="es-ES" dirty="0">
                <a:latin typeface="Montserrat" panose="00000500000000000000" pitchFamily="2" charset="0"/>
              </a:rPr>
              <a:t>Bajo este sistema se han focalizado el recurso de inspección a las instalaciones clasificadas como </a:t>
            </a:r>
            <a:r>
              <a:rPr lang="es-ES" b="1" dirty="0">
                <a:latin typeface="Montserrat" panose="00000500000000000000" pitchFamily="2" charset="0"/>
              </a:rPr>
              <a:t>prioritarias,</a:t>
            </a:r>
            <a:r>
              <a:rPr lang="es-ES" dirty="0">
                <a:latin typeface="Montserrat" panose="00000500000000000000" pitchFamily="2" charset="0"/>
              </a:rPr>
              <a:t> las cuales corresponden a: los centros operativos y de proceso, plataformas satélites que extraen el 80% del manejo de producción, plataformas estratégicas para el manejo de la producción o del gas de BN, y las unidades de control de los sistemas del grupo I (enfocados a los procesos) que representan un mayor riesgo.</a:t>
            </a:r>
          </a:p>
          <a:p>
            <a:pPr algn="just"/>
            <a:endParaRPr lang="es-ES" dirty="0">
              <a:latin typeface="Montserrat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6B1893-9840-BC36-3DCA-C174C5594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258" y1="40769" x2="32258" y2="40769"/>
                        <a14:foregroundMark x1="32258" y1="40769" x2="71774" y2="48462"/>
                        <a14:foregroundMark x1="41935" y1="39231" x2="37903" y2="15385"/>
                        <a14:foregroundMark x1="61290" y1="43077" x2="57258" y2="11538"/>
                        <a14:foregroundMark x1="32258" y1="89231" x2="68548" y2="8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13" y="4346373"/>
            <a:ext cx="1264383" cy="13255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C72D36F-1C62-4578-753E-77B116799722}"/>
              </a:ext>
            </a:extLst>
          </p:cNvPr>
          <p:cNvSpPr txBox="1"/>
          <p:nvPr/>
        </p:nvSpPr>
        <p:spPr>
          <a:xfrm>
            <a:off x="215590" y="4445582"/>
            <a:ext cx="10350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Es con estas premisas, que se elaboran los planes y </a:t>
            </a:r>
            <a:r>
              <a:rPr lang="es-ES" b="1" dirty="0">
                <a:latin typeface="Montserrat" panose="00000500000000000000" pitchFamily="2" charset="0"/>
              </a:rPr>
              <a:t>programas de inspección quinquenales </a:t>
            </a:r>
            <a:r>
              <a:rPr lang="es-ES" dirty="0">
                <a:latin typeface="Montserrat" panose="00000500000000000000" pitchFamily="2" charset="0"/>
              </a:rPr>
              <a:t>con una </a:t>
            </a:r>
            <a:r>
              <a:rPr lang="es-ES" b="1" dirty="0">
                <a:latin typeface="Montserrat" panose="00000500000000000000" pitchFamily="2" charset="0"/>
              </a:rPr>
              <a:t>efectividad alta </a:t>
            </a:r>
            <a:r>
              <a:rPr lang="es-ES" dirty="0">
                <a:latin typeface="Montserrat" panose="00000500000000000000" pitchFamily="2" charset="0"/>
              </a:rPr>
              <a:t>para los mecanismos de degradación presentes en las instalaciones de la RMSO, apegados al </a:t>
            </a:r>
            <a:r>
              <a:rPr lang="es-ES" b="1" dirty="0">
                <a:latin typeface="Montserrat" panose="00000500000000000000" pitchFamily="2" charset="0"/>
              </a:rPr>
              <a:t>PAIMEE</a:t>
            </a:r>
            <a:r>
              <a:rPr lang="es-ES" dirty="0">
                <a:latin typeface="Montserrat" panose="00000500000000000000" pitchFamily="2" charset="0"/>
              </a:rPr>
              <a:t>, la Guía Operativa </a:t>
            </a:r>
            <a:r>
              <a:rPr lang="es-ES" b="1" dirty="0">
                <a:latin typeface="Montserrat" panose="00000500000000000000" pitchFamily="2" charset="0"/>
              </a:rPr>
              <a:t>GO-NO-IS-0001-2023</a:t>
            </a:r>
            <a:r>
              <a:rPr lang="es-ES" dirty="0">
                <a:latin typeface="Montserrat" panose="00000500000000000000" pitchFamily="2" charset="0"/>
              </a:rPr>
              <a:t>,</a:t>
            </a:r>
            <a:r>
              <a:rPr lang="es-ES" b="1" dirty="0">
                <a:latin typeface="Montserrat" panose="00000500000000000000" pitchFamily="2" charset="0"/>
              </a:rPr>
              <a:t> </a:t>
            </a:r>
            <a:r>
              <a:rPr lang="es-ES" dirty="0">
                <a:latin typeface="Montserrat" panose="00000500000000000000" pitchFamily="2" charset="0"/>
              </a:rPr>
              <a:t>los documentos extranjeros </a:t>
            </a:r>
            <a:r>
              <a:rPr lang="es-ES" b="1" dirty="0">
                <a:latin typeface="Montserrat" panose="00000500000000000000" pitchFamily="2" charset="0"/>
              </a:rPr>
              <a:t>API-510/570</a:t>
            </a:r>
            <a:r>
              <a:rPr lang="es-ES" dirty="0">
                <a:latin typeface="Montserrat" panose="00000500000000000000" pitchFamily="2" charset="0"/>
              </a:rPr>
              <a:t>, y las prácticas recomendadas </a:t>
            </a:r>
            <a:r>
              <a:rPr lang="es-ES" b="1" dirty="0">
                <a:latin typeface="Montserrat" panose="00000500000000000000" pitchFamily="2" charset="0"/>
              </a:rPr>
              <a:t>API-RP-572/574</a:t>
            </a:r>
            <a:r>
              <a:rPr lang="es-ES" dirty="0">
                <a:latin typeface="Montserrat" panose="00000500000000000000" pitchFamily="2" charset="0"/>
              </a:rPr>
              <a:t>,</a:t>
            </a:r>
            <a:r>
              <a:rPr lang="es-ES" b="1" dirty="0">
                <a:latin typeface="Montserrat" panose="00000500000000000000" pitchFamily="2" charset="0"/>
              </a:rPr>
              <a:t> </a:t>
            </a:r>
            <a:r>
              <a:rPr lang="es-ES" dirty="0">
                <a:latin typeface="Montserrat" panose="00000500000000000000" pitchFamily="2" charset="0"/>
              </a:rPr>
              <a:t>enfocado en cumplir el Plan de Negocios de PEP y elevar la confiabilidad de los equipos estáticos.</a:t>
            </a:r>
          </a:p>
        </p:txBody>
      </p:sp>
    </p:spTree>
    <p:extLst>
      <p:ext uri="{BB962C8B-B14F-4D97-AF65-F5344CB8AC3E}">
        <p14:creationId xmlns:p14="http://schemas.microsoft.com/office/powerpoint/2010/main" val="343057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984CA-E4C8-F1CB-C0A8-17A10B6B0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0637D3A-1DA0-FDCC-EDE3-90A77697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6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Identificación de mecanismos de degradación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FB5A8B-4411-F167-9609-E26425A7ADD6}"/>
              </a:ext>
            </a:extLst>
          </p:cNvPr>
          <p:cNvSpPr txBox="1"/>
          <p:nvPr/>
        </p:nvSpPr>
        <p:spPr>
          <a:xfrm>
            <a:off x="222160" y="1466099"/>
            <a:ext cx="117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De los resultados de las inspecciones, se han documentado (SADI-RIM) los siguientes mecanismos de degradación en las instalaciones: C.P. Pol-A, C.O. Abkatun-N1 y Satélites Chuc-A / Chuc-B</a:t>
            </a:r>
            <a:endParaRPr lang="es-ES" dirty="0"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C1BAF7-D585-B6B4-846C-86A12908CE53}"/>
              </a:ext>
            </a:extLst>
          </p:cNvPr>
          <p:cNvSpPr txBox="1"/>
          <p:nvPr/>
        </p:nvSpPr>
        <p:spPr>
          <a:xfrm>
            <a:off x="2689975" y="5967458"/>
            <a:ext cx="7096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Montserrat" panose="00000500000000000000" pitchFamily="50" charset="0"/>
              </a:rPr>
              <a:t>Fuente: Histórico de mecanismos de daño registrado en SADI-RIM para elementos dictaminadas como Fuera de Norma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919E57D-D4A5-9060-740A-BA76B9B4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109758"/>
              </p:ext>
            </p:extLst>
          </p:nvPr>
        </p:nvGraphicFramePr>
        <p:xfrm>
          <a:off x="344274" y="2333483"/>
          <a:ext cx="11503452" cy="363345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22251">
                  <a:extLst>
                    <a:ext uri="{9D8B030D-6E8A-4147-A177-3AD203B41FA5}">
                      <a16:colId xmlns:a16="http://schemas.microsoft.com/office/drawing/2014/main" val="1693841347"/>
                    </a:ext>
                  </a:extLst>
                </a:gridCol>
                <a:gridCol w="1424673">
                  <a:extLst>
                    <a:ext uri="{9D8B030D-6E8A-4147-A177-3AD203B41FA5}">
                      <a16:colId xmlns:a16="http://schemas.microsoft.com/office/drawing/2014/main" val="2707126164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29630795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619811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75288379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2085835835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947746332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786904287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478659049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61922307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779278398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438510531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604693513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2312204042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046511630"/>
                    </a:ext>
                  </a:extLst>
                </a:gridCol>
                <a:gridCol w="373841">
                  <a:extLst>
                    <a:ext uri="{9D8B030D-6E8A-4147-A177-3AD203B41FA5}">
                      <a16:colId xmlns:a16="http://schemas.microsoft.com/office/drawing/2014/main" val="2072171817"/>
                    </a:ext>
                  </a:extLst>
                </a:gridCol>
                <a:gridCol w="294919">
                  <a:extLst>
                    <a:ext uri="{9D8B030D-6E8A-4147-A177-3AD203B41FA5}">
                      <a16:colId xmlns:a16="http://schemas.microsoft.com/office/drawing/2014/main" val="206660614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4106291479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0449972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3695056355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735222678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819757540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383135315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1002844028"/>
                    </a:ext>
                  </a:extLst>
                </a:gridCol>
                <a:gridCol w="334380">
                  <a:extLst>
                    <a:ext uri="{9D8B030D-6E8A-4147-A177-3AD203B41FA5}">
                      <a16:colId xmlns:a16="http://schemas.microsoft.com/office/drawing/2014/main" val="3344103875"/>
                    </a:ext>
                  </a:extLst>
                </a:gridCol>
                <a:gridCol w="428788">
                  <a:extLst>
                    <a:ext uri="{9D8B030D-6E8A-4147-A177-3AD203B41FA5}">
                      <a16:colId xmlns:a16="http://schemas.microsoft.com/office/drawing/2014/main" val="3680375962"/>
                    </a:ext>
                  </a:extLst>
                </a:gridCol>
              </a:tblGrid>
              <a:tr h="2398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Centro de</a:t>
                      </a:r>
                    </a:p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Proceso</a:t>
                      </a:r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Instalación</a:t>
                      </a:r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DEFECTOS POR EL SERVICIO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DEFECTOS DE LA CONSTRUCCIÓN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Total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966665"/>
                  </a:ext>
                </a:extLst>
              </a:tr>
              <a:tr h="123364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Abolladura 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Agrietamiento Inducido por Hidrogeno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Agrietamiento por Corrosión bajo Esfuerzos en ambientes con Cloruros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Bajos espesores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Cercano al límite de retiro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Degradación por corrosión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Corrosión Severa en Soldadura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Desgaste Interno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Dureza o Configuración Metalográfica Fuera de Especificación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Golpe Mecánico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Grapa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Grietas y Fisuras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Perdida por Corrosión &gt; 80%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Ranura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Ranura o </a:t>
                      </a:r>
                      <a:r>
                        <a:rPr lang="es-MX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Identación</a:t>
                      </a:r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 &gt; 10%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Soporte en mal estado o no cumplen la norma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Desalineamiento de Soldadura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Laminaciones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Poro en Soldadura Superficial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Socavación en Soldaduras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Discontinuidad Lineal en Soldaduras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Elementos Hechizos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Zona de Inclusiones</a:t>
                      </a: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72000" vert="vert27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44367"/>
                  </a:ext>
                </a:extLst>
              </a:tr>
              <a:tr h="234000">
                <a:tc rowSpan="4"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C.P. Pol-A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Pol-A Temporal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98300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Pol-A Enlace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145412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Pol-A Compresión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53066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Pol-A Perforación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823492"/>
                  </a:ext>
                </a:extLst>
              </a:tr>
              <a:tr h="234000">
                <a:tc rowSpan="2"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Satélites Pol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Chuc-A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261452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Chuc-B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37809"/>
                  </a:ext>
                </a:extLst>
              </a:tr>
              <a:tr h="234000">
                <a:tc rowSpan="2">
                  <a:txBody>
                    <a:bodyPr/>
                    <a:lstStyle/>
                    <a:p>
                      <a:pPr algn="l" fontAlgn="b"/>
                      <a:r>
                        <a:rPr lang="es-MX" sz="11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C.O. Abkatún-N1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Abk-N1 PTB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960208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Abk-N1 PCS</a:t>
                      </a:r>
                    </a:p>
                  </a:txBody>
                  <a:tcPr marL="7200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4898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Totales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C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518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20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F5C2C1F-3EFB-9DBB-5DBA-D69C76F3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7"/>
            <a:ext cx="10515600" cy="8500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Control de Corrosión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A73B83-FCDE-70EF-45DD-010AD32FE91B}"/>
              </a:ext>
            </a:extLst>
          </p:cNvPr>
          <p:cNvSpPr txBox="1"/>
          <p:nvPr/>
        </p:nvSpPr>
        <p:spPr>
          <a:xfrm>
            <a:off x="263207" y="866568"/>
            <a:ext cx="11852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Como parte de las actividades de </a:t>
            </a:r>
            <a:r>
              <a:rPr lang="es-ES" b="1" dirty="0">
                <a:latin typeface="Montserrat" panose="00000500000000000000" pitchFamily="2" charset="0"/>
              </a:rPr>
              <a:t>mantenimiento preventivo</a:t>
            </a:r>
            <a:r>
              <a:rPr lang="es-ES" dirty="0">
                <a:latin typeface="Montserrat" panose="00000500000000000000" pitchFamily="2" charset="0"/>
              </a:rPr>
              <a:t>, en la RMSO se direccionan esfuerzos para la pasivar los procesos de degradación de material por el fenómeno de corrosión externa, consistente en la aplicación de protección anticorrosiva mediante la aplicación de </a:t>
            </a:r>
            <a:r>
              <a:rPr lang="es-ES" b="1" dirty="0">
                <a:latin typeface="Montserrat" panose="00000500000000000000" pitchFamily="2" charset="0"/>
              </a:rPr>
              <a:t>Sistemas de Protección Anticorrosiva </a:t>
            </a:r>
            <a:r>
              <a:rPr lang="es-ES" dirty="0">
                <a:latin typeface="Montserrat" panose="00000500000000000000" pitchFamily="2" charset="0"/>
              </a:rPr>
              <a:t>adecuado a la condición de exposición prevalente, con tecnología reciente que soporte las condiciones altamente corrosivas del Ambiente Marino y prolongue la vida útil del servicio de las mismas, minimizando riesgos y fallas que impacten a la seguridad del personal operativo, instalaciones y medio ambiente, así como a los costos de operación y mantenimiento.</a:t>
            </a:r>
            <a:endParaRPr lang="es-ES" b="1" dirty="0">
              <a:latin typeface="Montserrat" panose="00000500000000000000" pitchFamily="2" charset="0"/>
            </a:endParaRPr>
          </a:p>
        </p:txBody>
      </p:sp>
      <p:pic>
        <p:nvPicPr>
          <p:cNvPr id="7" name="Picture 2" descr="Polyurea Coating System to LNG Storage Tank – Kongsberg Technology">
            <a:extLst>
              <a:ext uri="{FF2B5EF4-FFF2-40B4-BE49-F238E27FC236}">
                <a16:creationId xmlns:a16="http://schemas.microsoft.com/office/drawing/2014/main" id="{B5BC2828-DF28-848C-F93D-7CD2CBA7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915" y="2960554"/>
            <a:ext cx="4401684" cy="3301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84B2646-034B-5456-8244-93A18524FFBA}"/>
              </a:ext>
            </a:extLst>
          </p:cNvPr>
          <p:cNvSpPr txBox="1"/>
          <p:nvPr/>
        </p:nvSpPr>
        <p:spPr>
          <a:xfrm>
            <a:off x="263207" y="2895114"/>
            <a:ext cx="7066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La aplicación de estos sistemas se basa en la </a:t>
            </a:r>
            <a:r>
              <a:rPr lang="es-ES" b="1" dirty="0">
                <a:latin typeface="Montserrat" panose="00000500000000000000" pitchFamily="2" charset="0"/>
              </a:rPr>
              <a:t>GO-NO-MA-0017-2019</a:t>
            </a:r>
            <a:r>
              <a:rPr lang="es-ES" dirty="0">
                <a:latin typeface="Montserrat" panose="00000500000000000000" pitchFamily="2" charset="0"/>
              </a:rPr>
              <a:t> “Guía Operativa para seleccionar sistemas de protección anticorrosiva en PEP” con los más altos estándares de calidad y durabilidad.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72B519F-7342-70E0-8226-28703D2DFDF6}"/>
              </a:ext>
            </a:extLst>
          </p:cNvPr>
          <p:cNvSpPr txBox="1"/>
          <p:nvPr/>
        </p:nvSpPr>
        <p:spPr>
          <a:xfrm>
            <a:off x="263207" y="4194093"/>
            <a:ext cx="7066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Montserrat" panose="00000500000000000000" pitchFamily="2" charset="0"/>
              </a:rPr>
              <a:t>Las condiciones de integridad a las cuales se da prioridad para la aplicación de estos sistemas son líneas y recipientes con elementos:</a:t>
            </a:r>
          </a:p>
          <a:p>
            <a:pPr algn="just"/>
            <a:endParaRPr lang="es-ES" dirty="0">
              <a:latin typeface="Montserrat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>
                <a:latin typeface="Montserrat" panose="00000500000000000000" pitchFamily="2" charset="0"/>
              </a:rPr>
              <a:t>Cercano al límite de retiro (CLR)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>
                <a:latin typeface="Montserrat" panose="00000500000000000000" pitchFamily="2" charset="0"/>
              </a:rPr>
              <a:t>Protección anticorrosiva en mal estado (PAME)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>
                <a:latin typeface="Montserrat" panose="00000500000000000000" pitchFamily="2" charset="0"/>
              </a:rPr>
              <a:t>Corrosión ligera, media y severa Activa (CLA, CMA, CSA)</a:t>
            </a:r>
          </a:p>
        </p:txBody>
      </p:sp>
    </p:spTree>
    <p:extLst>
      <p:ext uri="{BB962C8B-B14F-4D97-AF65-F5344CB8AC3E}">
        <p14:creationId xmlns:p14="http://schemas.microsoft.com/office/powerpoint/2010/main" val="536453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5E3D-F4B4-62BB-2D2C-5F09EC783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C8D3AC33-ACCD-C1EC-D723-38E80B51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61" y="-60027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Mediciones de línea de base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404054A-9E3D-A05F-874F-C3C4329207D5}"/>
              </a:ext>
            </a:extLst>
          </p:cNvPr>
          <p:cNvSpPr txBox="1"/>
          <p:nvPr/>
        </p:nvSpPr>
        <p:spPr>
          <a:xfrm>
            <a:off x="222160" y="1054542"/>
            <a:ext cx="1175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En cumplimiento del código API 510/570, la RMSO documenta las mediciones de </a:t>
            </a:r>
            <a:r>
              <a:rPr lang="es-MX" b="1" dirty="0">
                <a:latin typeface="Montserrat" panose="00000500000000000000" pitchFamily="2" charset="0"/>
              </a:rPr>
              <a:t>espesores de línea base </a:t>
            </a:r>
            <a:r>
              <a:rPr lang="es-MX" dirty="0">
                <a:latin typeface="Montserrat" panose="00000500000000000000" pitchFamily="2" charset="0"/>
              </a:rPr>
              <a:t>que se utilizarán como lecturas de espesor iniciales para los cálculos de </a:t>
            </a:r>
            <a:r>
              <a:rPr lang="es-MX" b="1" dirty="0">
                <a:latin typeface="Montserrat" panose="00000500000000000000" pitchFamily="2" charset="0"/>
              </a:rPr>
              <a:t>velocidad de corrosión </a:t>
            </a:r>
            <a:r>
              <a:rPr lang="es-MX" dirty="0">
                <a:latin typeface="Montserrat" panose="00000500000000000000" pitchFamily="2" charset="0"/>
              </a:rPr>
              <a:t>en lugar de los datos de espesor de diseño nominal y mínimo en las especificaciones y las hojas de datos/dibujos de diseño. 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22788E8-57A9-B516-FA56-1580E50E50A8}"/>
              </a:ext>
            </a:extLst>
          </p:cNvPr>
          <p:cNvGrpSpPr/>
          <p:nvPr/>
        </p:nvGrpSpPr>
        <p:grpSpPr>
          <a:xfrm>
            <a:off x="4736122" y="2142578"/>
            <a:ext cx="7104185" cy="4040421"/>
            <a:chOff x="5614736" y="2574759"/>
            <a:chExt cx="5919240" cy="4151482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74C007F-EB98-B266-6D79-7AF1ED3C7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31"/>
            <a:stretch/>
          </p:blipFill>
          <p:spPr>
            <a:xfrm>
              <a:off x="5614736" y="2574759"/>
              <a:ext cx="5919240" cy="23873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AFF96D0-BC4E-1153-946C-2B9024AC9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304" r="11365"/>
            <a:stretch/>
          </p:blipFill>
          <p:spPr>
            <a:xfrm>
              <a:off x="5614736" y="4953288"/>
              <a:ext cx="5919240" cy="1772953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3D3CAC09-C6A0-3DE9-51AB-AB06C8D42207}"/>
              </a:ext>
            </a:extLst>
          </p:cNvPr>
          <p:cNvSpPr txBox="1"/>
          <p:nvPr/>
        </p:nvSpPr>
        <p:spPr>
          <a:xfrm>
            <a:off x="222160" y="2454629"/>
            <a:ext cx="43967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Para tal efecto el sistema institucional SADI-RIM, </a:t>
            </a:r>
            <a:r>
              <a:rPr lang="es-MX" b="1" dirty="0">
                <a:latin typeface="Montserrat" panose="00000500000000000000" pitchFamily="2" charset="0"/>
              </a:rPr>
              <a:t>cuenta con un módulo específico que permite documentar los espesores iniciales (línea base)</a:t>
            </a:r>
            <a:r>
              <a:rPr lang="es-MX" dirty="0">
                <a:latin typeface="Montserrat" panose="00000500000000000000" pitchFamily="2" charset="0"/>
              </a:rPr>
              <a:t> de todos los equipos nuevos instalados.</a:t>
            </a:r>
          </a:p>
          <a:p>
            <a:pPr algn="just"/>
            <a:endParaRPr lang="es-MX" dirty="0">
              <a:latin typeface="Montserrat" panose="00000500000000000000" pitchFamily="2" charset="0"/>
            </a:endParaRPr>
          </a:p>
          <a:p>
            <a:pPr algn="just"/>
            <a:r>
              <a:rPr lang="es-MX" dirty="0">
                <a:latin typeface="Montserrat" panose="00000500000000000000" pitchFamily="2" charset="0"/>
              </a:rPr>
              <a:t>Esto facilita para un cálculo preciso de la </a:t>
            </a:r>
            <a:r>
              <a:rPr lang="es-MX" b="1" dirty="0">
                <a:latin typeface="Montserrat" panose="00000500000000000000" pitchFamily="2" charset="0"/>
              </a:rPr>
              <a:t>velocidad de corrosión </a:t>
            </a:r>
            <a:r>
              <a:rPr lang="es-MX" dirty="0">
                <a:latin typeface="Montserrat" panose="00000500000000000000" pitchFamily="2" charset="0"/>
              </a:rPr>
              <a:t>después de que se registren las primeras mediciones de espesor en servicio.</a:t>
            </a:r>
          </a:p>
        </p:txBody>
      </p:sp>
    </p:spTree>
    <p:extLst>
      <p:ext uri="{BB962C8B-B14F-4D97-AF65-F5344CB8AC3E}">
        <p14:creationId xmlns:p14="http://schemas.microsoft.com/office/powerpoint/2010/main" val="336111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373DA-6D77-0C6A-59C9-990A98AF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21EFD90-7FAF-54C1-BB15-88C9EADE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11" y="14795"/>
            <a:ext cx="9971430" cy="1325563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corrosión baja aislamiento / corrosión bajo ignifugado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3544BA2-847C-A321-C410-35296F8B8134}"/>
              </a:ext>
            </a:extLst>
          </p:cNvPr>
          <p:cNvSpPr txBox="1"/>
          <p:nvPr/>
        </p:nvSpPr>
        <p:spPr>
          <a:xfrm>
            <a:off x="344251" y="1189814"/>
            <a:ext cx="116527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En la RMSO, </a:t>
            </a:r>
            <a:r>
              <a:rPr lang="es-MX" b="1" dirty="0">
                <a:latin typeface="Montserrat" panose="00000500000000000000" pitchFamily="2" charset="0"/>
              </a:rPr>
              <a:t>las inspecciones visuales externas, medición de espesores, y barrido ultrasónico para detección de defectos volumétricos</a:t>
            </a:r>
            <a:r>
              <a:rPr lang="es-MX" dirty="0">
                <a:latin typeface="Montserrat" panose="00000500000000000000" pitchFamily="2" charset="0"/>
              </a:rPr>
              <a:t>, incluidas las inspecciones de Corrosión bajo aislamiento (CUI), se realizan a intervalos máximos a los enunciados en la Tabla 1 del código API-570, para los Servicios de tuberías Clase I (análogo al Grupo I del PAIMEE), siendo ésta no superior a </a:t>
            </a:r>
            <a:r>
              <a:rPr lang="es-MX" b="1" dirty="0">
                <a:latin typeface="Montserrat" panose="00000500000000000000" pitchFamily="2" charset="0"/>
              </a:rPr>
              <a:t>5 años</a:t>
            </a:r>
            <a:r>
              <a:rPr lang="es-MX" dirty="0">
                <a:latin typeface="Montserrat" panose="00000500000000000000" pitchFamily="2" charset="0"/>
              </a:rPr>
              <a:t>. </a:t>
            </a:r>
            <a:r>
              <a:rPr lang="es-MX" b="1" dirty="0">
                <a:latin typeface="Montserrat" panose="00000500000000000000" pitchFamily="2" charset="0"/>
              </a:rPr>
              <a:t>Estas inspecciones a secciones con aislamiento consideran el retiro temporal del 100% del aislamiento y su posterior rehabilitación</a:t>
            </a:r>
            <a:r>
              <a:rPr lang="es-MX" dirty="0">
                <a:latin typeface="Montserrat" panose="00000500000000000000" pitchFamily="2" charset="0"/>
              </a:rPr>
              <a:t>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060EF10-618E-0C3E-320C-C660349FA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533032"/>
              </p:ext>
            </p:extLst>
          </p:nvPr>
        </p:nvGraphicFramePr>
        <p:xfrm>
          <a:off x="435523" y="3308975"/>
          <a:ext cx="7134051" cy="10109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73648">
                  <a:extLst>
                    <a:ext uri="{9D8B030D-6E8A-4147-A177-3AD203B41FA5}">
                      <a16:colId xmlns:a16="http://schemas.microsoft.com/office/drawing/2014/main" val="3592038905"/>
                    </a:ext>
                  </a:extLst>
                </a:gridCol>
                <a:gridCol w="2792410">
                  <a:extLst>
                    <a:ext uri="{9D8B030D-6E8A-4147-A177-3AD203B41FA5}">
                      <a16:colId xmlns:a16="http://schemas.microsoft.com/office/drawing/2014/main" val="2457951896"/>
                    </a:ext>
                  </a:extLst>
                </a:gridCol>
                <a:gridCol w="2367993">
                  <a:extLst>
                    <a:ext uri="{9D8B030D-6E8A-4147-A177-3AD203B41FA5}">
                      <a16:colId xmlns:a16="http://schemas.microsoft.com/office/drawing/2014/main" val="426663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Tipo de circuito</a:t>
                      </a:r>
                    </a:p>
                  </a:txBody>
                  <a:tcPr anchor="ctr"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Medición de espesores</a:t>
                      </a:r>
                    </a:p>
                  </a:txBody>
                  <a:tcPr anchor="ctr"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Visual </a:t>
                      </a:r>
                    </a:p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Externa</a:t>
                      </a:r>
                    </a:p>
                  </a:txBody>
                  <a:tcPr anchor="ctr">
                    <a:solidFill>
                      <a:srgbClr val="E7DC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79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Clase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5 Años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5 Años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27800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790F2503-7B8E-3449-2696-9E16F94A8393}"/>
              </a:ext>
            </a:extLst>
          </p:cNvPr>
          <p:cNvSpPr txBox="1"/>
          <p:nvPr/>
        </p:nvSpPr>
        <p:spPr>
          <a:xfrm>
            <a:off x="435522" y="2970421"/>
            <a:ext cx="7134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600" b="1" dirty="0">
                <a:latin typeface="Montserrat" panose="00000500000000000000" pitchFamily="2" charset="0"/>
              </a:rPr>
              <a:t>API-570 Tabla 1 </a:t>
            </a:r>
            <a:r>
              <a:rPr lang="es-MX" sz="1600" dirty="0">
                <a:latin typeface="Montserrat" panose="00000500000000000000" pitchFamily="2" charset="0"/>
              </a:rPr>
              <a:t>– Intervalos de inspección máximos recomendados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213D58-BB6C-871D-B662-1B1588D05D82}"/>
              </a:ext>
            </a:extLst>
          </p:cNvPr>
          <p:cNvSpPr txBox="1"/>
          <p:nvPr/>
        </p:nvSpPr>
        <p:spPr>
          <a:xfrm>
            <a:off x="344251" y="4417319"/>
            <a:ext cx="72253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Adicionalmente, la RMSO está migrando del sistema tradicional para el aislamiento térmico de </a:t>
            </a:r>
            <a:r>
              <a:rPr lang="es-MX" b="1" dirty="0">
                <a:latin typeface="Montserrat" panose="00000500000000000000" pitchFamily="2" charset="0"/>
              </a:rPr>
              <a:t>lana de roca mineral</a:t>
            </a:r>
            <a:r>
              <a:rPr lang="es-MX" dirty="0">
                <a:latin typeface="Montserrat" panose="00000500000000000000" pitchFamily="2" charset="0"/>
              </a:rPr>
              <a:t>, hacia un sistema a base de </a:t>
            </a:r>
            <a:r>
              <a:rPr lang="es-MX" b="1" dirty="0" err="1">
                <a:latin typeface="Montserrat" panose="00000500000000000000" pitchFamily="2" charset="0"/>
              </a:rPr>
              <a:t>Aerogel</a:t>
            </a:r>
            <a:r>
              <a:rPr lang="es-MX" dirty="0">
                <a:latin typeface="Montserrat" panose="00000500000000000000" pitchFamily="2" charset="0"/>
              </a:rPr>
              <a:t> el cuál es hidrófobo y permeable al vapor de agua, por lo que se elimina el problema de condensación de agua, disminuyendo la probabilidad de ocurrencia del fenómeno </a:t>
            </a:r>
            <a:r>
              <a:rPr lang="es-MX" b="1" dirty="0">
                <a:latin typeface="Montserrat" panose="00000500000000000000" pitchFamily="2" charset="0"/>
              </a:rPr>
              <a:t>corrosión bajo aislamiento</a:t>
            </a:r>
            <a:r>
              <a:rPr lang="es-MX" dirty="0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8" name="Imagen 7" descr="Imagen que contiene edificio, tabla, hecho de madera, avión&#10;&#10;Descripción generada automáticamente">
            <a:extLst>
              <a:ext uri="{FF2B5EF4-FFF2-40B4-BE49-F238E27FC236}">
                <a16:creationId xmlns:a16="http://schemas.microsoft.com/office/drawing/2014/main" id="{2F9C9BEC-BA66-6166-DBF7-1F9F06DA1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b="9179"/>
          <a:stretch/>
        </p:blipFill>
        <p:spPr>
          <a:xfrm>
            <a:off x="7893618" y="3046621"/>
            <a:ext cx="3987576" cy="313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586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6C72-B31F-660D-D2B5-3C2794DA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A0EC5EF-AFF7-739D-72E2-9B5CCFE1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6"/>
            <a:ext cx="9971430" cy="1325563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control e identificación de materiales (IPM)  (Ratificación de materiales durante el proceso de inspección)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773257-0C14-3F5D-21D0-3D0A6A5E7CCF}"/>
              </a:ext>
            </a:extLst>
          </p:cNvPr>
          <p:cNvSpPr txBox="1"/>
          <p:nvPr/>
        </p:nvSpPr>
        <p:spPr>
          <a:xfrm>
            <a:off x="182326" y="1466099"/>
            <a:ext cx="116527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En la RMSO, </a:t>
            </a:r>
            <a:r>
              <a:rPr lang="es-MX" b="1" dirty="0">
                <a:latin typeface="Montserrat" panose="00000500000000000000" pitchFamily="2" charset="0"/>
              </a:rPr>
              <a:t>se realizan evaluaciones físicas y pruebas de materiales para confirmar que el material</a:t>
            </a:r>
            <a:r>
              <a:rPr lang="es-MX" dirty="0">
                <a:latin typeface="Montserrat" panose="00000500000000000000" pitchFamily="2" charset="0"/>
              </a:rPr>
              <a:t>, que está en servicio, es consistente con el material de aleación seleccionado o especificado designado por el propietario/usuario. Para tal efecto </a:t>
            </a:r>
            <a:r>
              <a:rPr lang="es-MX" b="1" dirty="0">
                <a:latin typeface="Montserrat" panose="00000500000000000000" pitchFamily="2" charset="0"/>
              </a:rPr>
              <a:t>dentro del programa de inspección de cada UDC, de manera conjunta se realiza la identificación de materiales </a:t>
            </a:r>
            <a:r>
              <a:rPr lang="es-MX" dirty="0">
                <a:latin typeface="Montserrat" panose="00000500000000000000" pitchFamily="2" charset="0"/>
              </a:rPr>
              <a:t>a elementos representativos seleccionados</a:t>
            </a:r>
            <a:r>
              <a:rPr lang="es-MX" b="1" dirty="0">
                <a:latin typeface="Montserrat" panose="00000500000000000000" pitchFamily="2" charset="0"/>
              </a:rPr>
              <a:t> </a:t>
            </a:r>
            <a:r>
              <a:rPr lang="es-MX" dirty="0">
                <a:latin typeface="Montserrat" panose="00000500000000000000" pitchFamily="2" charset="0"/>
              </a:rPr>
              <a:t>por tipo de elemento, la verificación de la especificación de materiales, de acuerdo con lo siguiente: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FD79C4F-EB28-D6E4-9460-C845FDEE5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869632"/>
              </p:ext>
            </p:extLst>
          </p:nvPr>
        </p:nvGraphicFramePr>
        <p:xfrm>
          <a:off x="182326" y="3220425"/>
          <a:ext cx="6748097" cy="2108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03497">
                  <a:extLst>
                    <a:ext uri="{9D8B030D-6E8A-4147-A177-3AD203B41FA5}">
                      <a16:colId xmlns:a16="http://schemas.microsoft.com/office/drawing/2014/main" val="314107988"/>
                    </a:ext>
                  </a:extLst>
                </a:gridCol>
                <a:gridCol w="4844600">
                  <a:extLst>
                    <a:ext uri="{9D8B030D-6E8A-4147-A177-3AD203B41FA5}">
                      <a16:colId xmlns:a16="http://schemas.microsoft.com/office/drawing/2014/main" val="2303643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Técnica</a:t>
                      </a:r>
                    </a:p>
                  </a:txBody>
                  <a:tcPr>
                    <a:solidFill>
                      <a:srgbClr val="E7DC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Alcance</a:t>
                      </a:r>
                    </a:p>
                  </a:txBody>
                  <a:tcPr>
                    <a:solidFill>
                      <a:srgbClr val="E7DC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Metalografía para caracterización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Aplica a carretes y/o accesorios ≥ 3"Ø (76.2mm)</a:t>
                      </a:r>
                    </a:p>
                    <a:p>
                      <a:pPr marL="0" algn="just" defTabSz="914400" rtl="0" eaLnBrk="1" latinLnBrk="0" hangingPunct="1"/>
                      <a:endParaRPr lang="es-MX" sz="18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 algn="just" defTabSz="9144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Metalografía para determinar tamaño de grano</a:t>
                      </a:r>
                    </a:p>
                    <a:p>
                      <a:pPr marL="285750" indent="-285750" algn="just" defTabSz="9144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Mediciones de Dureza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944209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4F6B06F3-1A70-8096-38DF-8BD4C0CA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23" y="3036712"/>
            <a:ext cx="4464517" cy="288117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44DD07F-7846-6FC6-786A-8F5EE7621C7E}"/>
              </a:ext>
            </a:extLst>
          </p:cNvPr>
          <p:cNvSpPr txBox="1"/>
          <p:nvPr/>
        </p:nvSpPr>
        <p:spPr>
          <a:xfrm>
            <a:off x="182326" y="5365867"/>
            <a:ext cx="67480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El resultado de estas pruebas </a:t>
            </a:r>
            <a:r>
              <a:rPr lang="es-MX" b="1" dirty="0">
                <a:latin typeface="Montserrat" panose="00000500000000000000" pitchFamily="2" charset="0"/>
              </a:rPr>
              <a:t>se utiliza para la evaluación cuantitativa de los ensayos no destructivos</a:t>
            </a:r>
            <a:r>
              <a:rPr lang="es-MX" dirty="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171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610C4D8-1D5A-65FB-5EC2-90447BBAB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32084"/>
            <a:ext cx="11424920" cy="1025191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Organización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D9ADAC4-76A8-1710-0FE9-CB0E75E5E277}"/>
              </a:ext>
            </a:extLst>
          </p:cNvPr>
          <p:cNvGrpSpPr/>
          <p:nvPr/>
        </p:nvGrpSpPr>
        <p:grpSpPr>
          <a:xfrm>
            <a:off x="4544277" y="1052819"/>
            <a:ext cx="3859196" cy="5450637"/>
            <a:chOff x="4480460" y="1159585"/>
            <a:chExt cx="3859196" cy="5450637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9031FB6-5F58-57CC-AECE-372CC9052FF2}"/>
                </a:ext>
              </a:extLst>
            </p:cNvPr>
            <p:cNvSpPr/>
            <p:nvPr/>
          </p:nvSpPr>
          <p:spPr>
            <a:xfrm>
              <a:off x="4516672" y="1159585"/>
              <a:ext cx="3822984" cy="54506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45C4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F0939A04-EFDF-9815-CDE9-7EAB4C7F8F08}"/>
                </a:ext>
              </a:extLst>
            </p:cNvPr>
            <p:cNvCxnSpPr/>
            <p:nvPr/>
          </p:nvCxnSpPr>
          <p:spPr>
            <a:xfrm>
              <a:off x="6826928" y="5487310"/>
              <a:ext cx="0" cy="162398"/>
            </a:xfrm>
            <a:prstGeom prst="line">
              <a:avLst/>
            </a:prstGeom>
            <a:ln w="190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3B2B7B52-AC66-02B4-6645-728FEBAA5AB3}"/>
                </a:ext>
              </a:extLst>
            </p:cNvPr>
            <p:cNvCxnSpPr/>
            <p:nvPr/>
          </p:nvCxnSpPr>
          <p:spPr>
            <a:xfrm>
              <a:off x="5940640" y="5497733"/>
              <a:ext cx="0" cy="162398"/>
            </a:xfrm>
            <a:prstGeom prst="line">
              <a:avLst/>
            </a:prstGeom>
            <a:ln w="190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8CCE2133-C6A1-3A87-B570-44B3EDC359C0}"/>
                </a:ext>
              </a:extLst>
            </p:cNvPr>
            <p:cNvCxnSpPr>
              <a:cxnSpLocks/>
            </p:cNvCxnSpPr>
            <p:nvPr/>
          </p:nvCxnSpPr>
          <p:spPr>
            <a:xfrm>
              <a:off x="6414149" y="3157053"/>
              <a:ext cx="0" cy="5899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CCC4E50-8562-E57D-DC50-42AFA5A3EAB4}"/>
                </a:ext>
              </a:extLst>
            </p:cNvPr>
            <p:cNvSpPr/>
            <p:nvPr/>
          </p:nvSpPr>
          <p:spPr>
            <a:xfrm>
              <a:off x="5398842" y="2855028"/>
              <a:ext cx="1982084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Julio Yucundo Ruiz Aguilar</a:t>
              </a:r>
            </a:p>
          </p:txBody>
        </p:sp>
        <p:sp>
          <p:nvSpPr>
            <p:cNvPr id="10" name="Diagrama de flujo: proceso alternativo 9">
              <a:extLst>
                <a:ext uri="{FF2B5EF4-FFF2-40B4-BE49-F238E27FC236}">
                  <a16:creationId xmlns:a16="http://schemas.microsoft.com/office/drawing/2014/main" id="{0B146437-4B24-B5EC-02D4-598776AF820A}"/>
                </a:ext>
              </a:extLst>
            </p:cNvPr>
            <p:cNvSpPr/>
            <p:nvPr/>
          </p:nvSpPr>
          <p:spPr>
            <a:xfrm>
              <a:off x="5398842" y="2450179"/>
              <a:ext cx="1982083" cy="396715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Gerente de Mantenimiento, Confiabilidad y Construcción</a:t>
              </a:r>
              <a:endParaRPr lang="es-419" sz="800" b="1" dirty="0">
                <a:latin typeface="Montserrat" panose="00000500000000000000" pitchFamily="2" charset="0"/>
              </a:endParaRPr>
            </a:p>
          </p:txBody>
        </p:sp>
        <p:sp>
          <p:nvSpPr>
            <p:cNvPr id="11" name="Diagrama de flujo: proceso alternativo 10">
              <a:extLst>
                <a:ext uri="{FF2B5EF4-FFF2-40B4-BE49-F238E27FC236}">
                  <a16:creationId xmlns:a16="http://schemas.microsoft.com/office/drawing/2014/main" id="{495FFAAC-A0AE-2478-D5D4-D1AF1575BD40}"/>
                </a:ext>
              </a:extLst>
            </p:cNvPr>
            <p:cNvSpPr/>
            <p:nvPr/>
          </p:nvSpPr>
          <p:spPr>
            <a:xfrm>
              <a:off x="4618212" y="3568464"/>
              <a:ext cx="1644896" cy="357043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Coordinador de Ingeniería de Planeación del Mantenimiento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920E4C9-2576-83CB-F341-6DF0F11B3878}"/>
                </a:ext>
              </a:extLst>
            </p:cNvPr>
            <p:cNvSpPr/>
            <p:nvPr/>
          </p:nvSpPr>
          <p:spPr>
            <a:xfrm>
              <a:off x="6496673" y="5136234"/>
              <a:ext cx="1789761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Marcos Quevedo Naranjo</a:t>
              </a:r>
            </a:p>
          </p:txBody>
        </p:sp>
        <p:sp>
          <p:nvSpPr>
            <p:cNvPr id="13" name="Diagrama de flujo: proceso alternativo 12">
              <a:extLst>
                <a:ext uri="{FF2B5EF4-FFF2-40B4-BE49-F238E27FC236}">
                  <a16:creationId xmlns:a16="http://schemas.microsoft.com/office/drawing/2014/main" id="{478E8200-3CA4-4F6E-8DF8-D9C985A42163}"/>
                </a:ext>
              </a:extLst>
            </p:cNvPr>
            <p:cNvSpPr/>
            <p:nvPr/>
          </p:nvSpPr>
          <p:spPr>
            <a:xfrm>
              <a:off x="6496674" y="4750576"/>
              <a:ext cx="1789760" cy="357043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Mantenimiento Preventivo y Correctivos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530C4E09-10CA-1798-B4EE-8487413FE388}"/>
                </a:ext>
              </a:extLst>
            </p:cNvPr>
            <p:cNvSpPr/>
            <p:nvPr/>
          </p:nvSpPr>
          <p:spPr>
            <a:xfrm>
              <a:off x="4597496" y="5140690"/>
              <a:ext cx="1709679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Javier Zaleta Rivera</a:t>
              </a:r>
            </a:p>
          </p:txBody>
        </p:sp>
        <p:sp>
          <p:nvSpPr>
            <p:cNvPr id="15" name="Diagrama de flujo: proceso alternativo 14">
              <a:extLst>
                <a:ext uri="{FF2B5EF4-FFF2-40B4-BE49-F238E27FC236}">
                  <a16:creationId xmlns:a16="http://schemas.microsoft.com/office/drawing/2014/main" id="{F10D4280-9C2B-C270-821A-F7538395A01C}"/>
                </a:ext>
              </a:extLst>
            </p:cNvPr>
            <p:cNvSpPr/>
            <p:nvPr/>
          </p:nvSpPr>
          <p:spPr>
            <a:xfrm>
              <a:off x="4616548" y="4745437"/>
              <a:ext cx="1709679" cy="357043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Inspección de líneas de proceso y RSP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868EFBF-1F9E-283A-53C1-F3B30460341D}"/>
                </a:ext>
              </a:extLst>
            </p:cNvPr>
            <p:cNvSpPr txBox="1"/>
            <p:nvPr/>
          </p:nvSpPr>
          <p:spPr>
            <a:xfrm>
              <a:off x="4480460" y="1218356"/>
              <a:ext cx="378194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1100" dirty="0">
                  <a:latin typeface="Montserrat" panose="00000500000000000000" pitchFamily="2" charset="0"/>
                </a:rPr>
                <a:t>La </a:t>
              </a:r>
              <a:r>
                <a:rPr lang="es-MX" sz="1100" b="1" dirty="0">
                  <a:latin typeface="Montserrat" panose="00000500000000000000" pitchFamily="2" charset="0"/>
                </a:rPr>
                <a:t>GMCC</a:t>
              </a:r>
              <a:r>
                <a:rPr lang="es-MX" sz="1100" dirty="0">
                  <a:latin typeface="Montserrat" panose="00000500000000000000" pitchFamily="2" charset="0"/>
                </a:rPr>
                <a:t> (Gerencia de Mantenimiento, Confiabilidad y Construcción) es el área </a:t>
              </a:r>
              <a:r>
                <a:rPr lang="es-MX" sz="1100" b="1" dirty="0">
                  <a:latin typeface="Montserrat" panose="00000500000000000000" pitchFamily="2" charset="0"/>
                </a:rPr>
                <a:t>responsable de la integridad de los UDC´s </a:t>
              </a:r>
              <a:r>
                <a:rPr lang="es-MX" sz="1100" dirty="0">
                  <a:latin typeface="Montserrat" panose="00000500000000000000" pitchFamily="2" charset="0"/>
                </a:rPr>
                <a:t>y es el enlace entre el APAPCH y la CSMMCCI en relación a las actividades de esta índole.</a:t>
              </a: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E5224F6-05F3-887B-D163-92B75825E22B}"/>
                </a:ext>
              </a:extLst>
            </p:cNvPr>
            <p:cNvSpPr/>
            <p:nvPr/>
          </p:nvSpPr>
          <p:spPr>
            <a:xfrm>
              <a:off x="5553558" y="6012763"/>
              <a:ext cx="1709679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Personal de GMCC a Bordo de los Centros de Procesos</a:t>
              </a:r>
            </a:p>
          </p:txBody>
        </p:sp>
        <p:sp>
          <p:nvSpPr>
            <p:cNvPr id="18" name="Diagrama de flujo: proceso alternativo 17">
              <a:extLst>
                <a:ext uri="{FF2B5EF4-FFF2-40B4-BE49-F238E27FC236}">
                  <a16:creationId xmlns:a16="http://schemas.microsoft.com/office/drawing/2014/main" id="{D183059E-CE42-C443-07A7-41702C4E45BE}"/>
                </a:ext>
              </a:extLst>
            </p:cNvPr>
            <p:cNvSpPr/>
            <p:nvPr/>
          </p:nvSpPr>
          <p:spPr>
            <a:xfrm>
              <a:off x="5553558" y="5626563"/>
              <a:ext cx="1709679" cy="357043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Seguimiento de las actividades de ejecución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01DC72F-1062-6DFB-6A8A-C54A1864D464}"/>
                </a:ext>
              </a:extLst>
            </p:cNvPr>
            <p:cNvSpPr/>
            <p:nvPr/>
          </p:nvSpPr>
          <p:spPr>
            <a:xfrm>
              <a:off x="4860635" y="4163886"/>
              <a:ext cx="1216936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Vicente González Torres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030A537-7DB2-FC87-9F9E-670D64373D94}"/>
              </a:ext>
            </a:extLst>
          </p:cNvPr>
          <p:cNvGrpSpPr/>
          <p:nvPr/>
        </p:nvGrpSpPr>
        <p:grpSpPr>
          <a:xfrm>
            <a:off x="8631895" y="1063072"/>
            <a:ext cx="3531303" cy="5440384"/>
            <a:chOff x="8568078" y="1169838"/>
            <a:chExt cx="3531303" cy="5440384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A08807D2-9115-CB53-3285-0ED965DF27E1}"/>
                </a:ext>
              </a:extLst>
            </p:cNvPr>
            <p:cNvSpPr/>
            <p:nvPr/>
          </p:nvSpPr>
          <p:spPr>
            <a:xfrm>
              <a:off x="8568078" y="1169838"/>
              <a:ext cx="3531303" cy="5440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45C4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C991729E-C902-CD1E-7FB1-4BD6646C2B36}"/>
                </a:ext>
              </a:extLst>
            </p:cNvPr>
            <p:cNvCxnSpPr/>
            <p:nvPr/>
          </p:nvCxnSpPr>
          <p:spPr>
            <a:xfrm>
              <a:off x="10296487" y="4459529"/>
              <a:ext cx="0" cy="122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D2EE87D1-080C-D310-01CE-41C4A8672BB9}"/>
                </a:ext>
              </a:extLst>
            </p:cNvPr>
            <p:cNvCxnSpPr/>
            <p:nvPr/>
          </p:nvCxnSpPr>
          <p:spPr>
            <a:xfrm>
              <a:off x="10304797" y="3153948"/>
              <a:ext cx="0" cy="576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EECB0CF8-5CCF-7E77-B19D-F4840796B6A8}"/>
                </a:ext>
              </a:extLst>
            </p:cNvPr>
            <p:cNvSpPr/>
            <p:nvPr/>
          </p:nvSpPr>
          <p:spPr>
            <a:xfrm>
              <a:off x="9331626" y="2851522"/>
              <a:ext cx="1899826" cy="357517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Alfredo Uribe Rosas</a:t>
              </a:r>
            </a:p>
          </p:txBody>
        </p:sp>
        <p:sp>
          <p:nvSpPr>
            <p:cNvPr id="25" name="Diagrama de flujo: proceso alternativo 24">
              <a:extLst>
                <a:ext uri="{FF2B5EF4-FFF2-40B4-BE49-F238E27FC236}">
                  <a16:creationId xmlns:a16="http://schemas.microsoft.com/office/drawing/2014/main" id="{E07C407D-B5DE-04D2-DF04-BFCB8D6ECA16}"/>
                </a:ext>
              </a:extLst>
            </p:cNvPr>
            <p:cNvSpPr/>
            <p:nvPr/>
          </p:nvSpPr>
          <p:spPr>
            <a:xfrm>
              <a:off x="9331626" y="2446136"/>
              <a:ext cx="1899826" cy="357517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Administrador del APAPCH</a:t>
              </a:r>
              <a:endParaRPr lang="es-419" sz="800" b="1" dirty="0">
                <a:latin typeface="Montserrat" panose="00000500000000000000" pitchFamily="2" charset="0"/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50ADC539-AADF-6E92-A9DB-13B67AF00C92}"/>
                </a:ext>
              </a:extLst>
            </p:cNvPr>
            <p:cNvSpPr/>
            <p:nvPr/>
          </p:nvSpPr>
          <p:spPr>
            <a:xfrm>
              <a:off x="9331625" y="4095769"/>
              <a:ext cx="1899826" cy="357517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Eduardo Alain del Río Villanueva</a:t>
              </a:r>
            </a:p>
          </p:txBody>
        </p:sp>
        <p:sp>
          <p:nvSpPr>
            <p:cNvPr id="27" name="Diagrama de flujo: proceso alternativo 26">
              <a:extLst>
                <a:ext uri="{FF2B5EF4-FFF2-40B4-BE49-F238E27FC236}">
                  <a16:creationId xmlns:a16="http://schemas.microsoft.com/office/drawing/2014/main" id="{E758A303-4E96-0AC9-B062-F6452C712184}"/>
                </a:ext>
              </a:extLst>
            </p:cNvPr>
            <p:cNvSpPr/>
            <p:nvPr/>
          </p:nvSpPr>
          <p:spPr>
            <a:xfrm>
              <a:off x="9331625" y="3680774"/>
              <a:ext cx="1899826" cy="357517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Coordinador de Operación-GMOPI</a:t>
              </a: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20A38373-4097-BC7D-0395-3D59E4D95F7F}"/>
                </a:ext>
              </a:extLst>
            </p:cNvPr>
            <p:cNvSpPr/>
            <p:nvPr/>
          </p:nvSpPr>
          <p:spPr>
            <a:xfrm>
              <a:off x="9468881" y="5049686"/>
              <a:ext cx="1638725" cy="357517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Fr</a:t>
              </a:r>
            </a:p>
          </p:txBody>
        </p:sp>
        <p:sp>
          <p:nvSpPr>
            <p:cNvPr id="29" name="Diagrama de flujo: proceso alternativo 28">
              <a:extLst>
                <a:ext uri="{FF2B5EF4-FFF2-40B4-BE49-F238E27FC236}">
                  <a16:creationId xmlns:a16="http://schemas.microsoft.com/office/drawing/2014/main" id="{8C3A9A3C-374A-028C-FA45-A4AFD7533244}"/>
                </a:ext>
              </a:extLst>
            </p:cNvPr>
            <p:cNvSpPr/>
            <p:nvPr/>
          </p:nvSpPr>
          <p:spPr>
            <a:xfrm>
              <a:off x="9468881" y="4653909"/>
              <a:ext cx="1638725" cy="357517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Equipo Estático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D90F5032-0404-07CD-586F-B134D202E91B}"/>
                </a:ext>
              </a:extLst>
            </p:cNvPr>
            <p:cNvSpPr txBox="1"/>
            <p:nvPr/>
          </p:nvSpPr>
          <p:spPr>
            <a:xfrm>
              <a:off x="8609846" y="1245983"/>
              <a:ext cx="346065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1100" dirty="0">
                  <a:latin typeface="Montserrat" panose="00000500000000000000" pitchFamily="2" charset="0"/>
                </a:rPr>
                <a:t>El </a:t>
              </a:r>
              <a:r>
                <a:rPr lang="es-MX" sz="1100" b="1" dirty="0">
                  <a:latin typeface="Montserrat" panose="00000500000000000000" pitchFamily="2" charset="0"/>
                </a:rPr>
                <a:t>APAPCH</a:t>
              </a:r>
              <a:r>
                <a:rPr lang="es-MX" sz="1100" dirty="0">
                  <a:latin typeface="Montserrat" panose="00000500000000000000" pitchFamily="2" charset="0"/>
                </a:rPr>
                <a:t> (Activo de Producción Abkatún Pol Chuc) es el apoderado de las instalaciones, responsable de la operación del equipo estático y proveer el presupuesto para su mantenimiento predictivo.</a:t>
              </a: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5058C4C-2CAF-E28C-CCB5-DFA3303F18F6}"/>
                </a:ext>
              </a:extLst>
            </p:cNvPr>
            <p:cNvSpPr/>
            <p:nvPr/>
          </p:nvSpPr>
          <p:spPr>
            <a:xfrm>
              <a:off x="9448279" y="5959687"/>
              <a:ext cx="1709679" cy="357043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Personal operativo a Bordo de los Centros de Procesos</a:t>
              </a:r>
            </a:p>
          </p:txBody>
        </p:sp>
        <p:sp>
          <p:nvSpPr>
            <p:cNvPr id="32" name="Diagrama de flujo: proceso alternativo 31">
              <a:extLst>
                <a:ext uri="{FF2B5EF4-FFF2-40B4-BE49-F238E27FC236}">
                  <a16:creationId xmlns:a16="http://schemas.microsoft.com/office/drawing/2014/main" id="{AB6D9978-B36F-CC7A-057A-6FB6D6EA5190}"/>
                </a:ext>
              </a:extLst>
            </p:cNvPr>
            <p:cNvSpPr/>
            <p:nvPr/>
          </p:nvSpPr>
          <p:spPr>
            <a:xfrm>
              <a:off x="9448279" y="5564434"/>
              <a:ext cx="1709679" cy="357043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Seguimiento de las actividades de ejecución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4E376A7C-4176-35BC-879C-77DC76AC5B20}"/>
              </a:ext>
            </a:extLst>
          </p:cNvPr>
          <p:cNvGrpSpPr/>
          <p:nvPr/>
        </p:nvGrpSpPr>
        <p:grpSpPr>
          <a:xfrm>
            <a:off x="257442" y="1057275"/>
            <a:ext cx="4116351" cy="5446181"/>
            <a:chOff x="193625" y="1164041"/>
            <a:chExt cx="4116351" cy="5446181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25C50AD6-633B-ABCC-DECC-995B05D87151}"/>
                </a:ext>
              </a:extLst>
            </p:cNvPr>
            <p:cNvSpPr/>
            <p:nvPr/>
          </p:nvSpPr>
          <p:spPr>
            <a:xfrm>
              <a:off x="193625" y="1164041"/>
              <a:ext cx="4116351" cy="54461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45C4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15EBE52-31EA-944E-78A8-9643E75EAE5A}"/>
                </a:ext>
              </a:extLst>
            </p:cNvPr>
            <p:cNvSpPr/>
            <p:nvPr/>
          </p:nvSpPr>
          <p:spPr>
            <a:xfrm>
              <a:off x="1082980" y="2908574"/>
              <a:ext cx="2533625" cy="324000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Alfredo Arjona Bezares</a:t>
              </a:r>
            </a:p>
          </p:txBody>
        </p:sp>
        <p:sp>
          <p:nvSpPr>
            <p:cNvPr id="36" name="Diagrama de flujo: proceso alternativo 35">
              <a:extLst>
                <a:ext uri="{FF2B5EF4-FFF2-40B4-BE49-F238E27FC236}">
                  <a16:creationId xmlns:a16="http://schemas.microsoft.com/office/drawing/2014/main" id="{3BE524DF-56AE-CDB7-B1FD-E6B7B1F05921}"/>
                </a:ext>
              </a:extLst>
            </p:cNvPr>
            <p:cNvSpPr/>
            <p:nvPr/>
          </p:nvSpPr>
          <p:spPr>
            <a:xfrm>
              <a:off x="1082978" y="2450179"/>
              <a:ext cx="2533626" cy="432000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>
                  <a:latin typeface="Montserrat" panose="00000500000000000000" pitchFamily="2" charset="0"/>
                </a:rPr>
                <a:t>Gerencia de Mantenimiento e Infraestructura Complementaria Marina</a:t>
              </a:r>
              <a:endParaRPr lang="es-419" sz="800" b="1" dirty="0">
                <a:latin typeface="Montserrat" panose="00000500000000000000" pitchFamily="2" charset="0"/>
              </a:endParaRPr>
            </a:p>
          </p:txBody>
        </p:sp>
        <p:sp>
          <p:nvSpPr>
            <p:cNvPr id="37" name="Diagrama de flujo: proceso alternativo 36">
              <a:extLst>
                <a:ext uri="{FF2B5EF4-FFF2-40B4-BE49-F238E27FC236}">
                  <a16:creationId xmlns:a16="http://schemas.microsoft.com/office/drawing/2014/main" id="{447B04E2-2490-6C7F-6503-33B456C4B0FC}"/>
                </a:ext>
              </a:extLst>
            </p:cNvPr>
            <p:cNvSpPr/>
            <p:nvPr/>
          </p:nvSpPr>
          <p:spPr>
            <a:xfrm>
              <a:off x="1424562" y="3643091"/>
              <a:ext cx="1873537" cy="432000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Subgerencia de Mantenimiento y Confiabilidad de Instalaciones RMSO y RN</a:t>
              </a:r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78A1B56E-C909-CC80-B3E9-78699501D8BA}"/>
                </a:ext>
              </a:extLst>
            </p:cNvPr>
            <p:cNvSpPr/>
            <p:nvPr/>
          </p:nvSpPr>
          <p:spPr>
            <a:xfrm>
              <a:off x="558443" y="5655348"/>
              <a:ext cx="1257723" cy="324000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Eduardo Alberto Santillana Andrade</a:t>
              </a:r>
            </a:p>
          </p:txBody>
        </p:sp>
        <p:sp>
          <p:nvSpPr>
            <p:cNvPr id="39" name="Diagrama de flujo: proceso alternativo 38">
              <a:extLst>
                <a:ext uri="{FF2B5EF4-FFF2-40B4-BE49-F238E27FC236}">
                  <a16:creationId xmlns:a16="http://schemas.microsoft.com/office/drawing/2014/main" id="{C4804A76-F13A-B8E9-01CF-21D103FE12EB}"/>
                </a:ext>
              </a:extLst>
            </p:cNvPr>
            <p:cNvSpPr/>
            <p:nvPr/>
          </p:nvSpPr>
          <p:spPr>
            <a:xfrm>
              <a:off x="567970" y="4990780"/>
              <a:ext cx="1322802" cy="573654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Superintendencia de Mantenimiento y Confiabilidad de Instalaciones Abkatun Pol Chuc 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6B219258-BC7A-13D1-CA9D-F925A3C53B08}"/>
                </a:ext>
              </a:extLst>
            </p:cNvPr>
            <p:cNvSpPr txBox="1"/>
            <p:nvPr/>
          </p:nvSpPr>
          <p:spPr>
            <a:xfrm>
              <a:off x="254849" y="1192965"/>
              <a:ext cx="3916347" cy="12772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1100" dirty="0">
                  <a:latin typeface="Montserrat" panose="00000500000000000000" pitchFamily="2" charset="0"/>
                </a:rPr>
                <a:t>La </a:t>
              </a:r>
              <a:r>
                <a:rPr lang="es-MX" sz="1100" b="1" kern="0" dirty="0">
                  <a:effectLst>
                    <a:outerShdw dist="12700" dir="5400000" algn="t" rotWithShape="0">
                      <a:srgbClr val="FFFFFF"/>
                    </a:outerShdw>
                  </a:effectLst>
                  <a:latin typeface="Montserrat" panose="00000500000000000000" pitchFamily="2" charset="0"/>
                  <a:cs typeface="Arial" pitchFamily="34" charset="0"/>
                </a:rPr>
                <a:t>GMICM</a:t>
              </a:r>
              <a:r>
                <a:rPr lang="es-MX" sz="1100" b="1" kern="0" dirty="0">
                  <a:solidFill>
                    <a:srgbClr val="691B31"/>
                  </a:solidFill>
                  <a:effectLst>
                    <a:outerShdw dist="12700" dir="5400000" algn="t" rotWithShape="0">
                      <a:srgbClr val="FFFFFF"/>
                    </a:outerShdw>
                  </a:effectLst>
                  <a:latin typeface="Montserrat" panose="00000500000000000000" pitchFamily="2" charset="0"/>
                  <a:cs typeface="Arial" pitchFamily="34" charset="0"/>
                </a:rPr>
                <a:t> </a:t>
              </a:r>
              <a:r>
                <a:rPr lang="es-MX" sz="1100" dirty="0">
                  <a:latin typeface="Montserrat" panose="00000500000000000000" pitchFamily="2" charset="0"/>
                </a:rPr>
                <a:t>(Gerencia de Mantenimiento e Infraestructura Complementaria Marina) es el </a:t>
              </a:r>
              <a:r>
                <a:rPr lang="es-MX" sz="1100" b="1" dirty="0">
                  <a:latin typeface="Montserrat" panose="00000500000000000000" pitchFamily="2" charset="0"/>
                </a:rPr>
                <a:t>área ejecutora</a:t>
              </a:r>
              <a:r>
                <a:rPr lang="es-MX" sz="1100" dirty="0">
                  <a:latin typeface="Montserrat" panose="00000500000000000000" pitchFamily="2" charset="0"/>
                </a:rPr>
                <a:t> responsable de la inspección de las estructuras marinas) es el </a:t>
              </a:r>
              <a:r>
                <a:rPr lang="es-MX" sz="1100" b="1" dirty="0">
                  <a:latin typeface="Montserrat" panose="00000500000000000000" pitchFamily="2" charset="0"/>
                </a:rPr>
                <a:t>área ejecutora</a:t>
              </a:r>
              <a:r>
                <a:rPr lang="es-MX" sz="1100" dirty="0">
                  <a:latin typeface="Montserrat" panose="00000500000000000000" pitchFamily="2" charset="0"/>
                </a:rPr>
                <a:t> responsable de la inspección de las unidades de control (líneas de proceso y recipientes sujetos a presión) y atención de HIM´s.</a:t>
              </a:r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8C7525A-E1C1-E4FD-D430-A4E4E7530E96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2357037" y="3223200"/>
              <a:ext cx="4294" cy="4198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errar llave 41">
              <a:extLst>
                <a:ext uri="{FF2B5EF4-FFF2-40B4-BE49-F238E27FC236}">
                  <a16:creationId xmlns:a16="http://schemas.microsoft.com/office/drawing/2014/main" id="{D7E12662-3CFA-9AC7-1E2A-378A034F5415}"/>
                </a:ext>
              </a:extLst>
            </p:cNvPr>
            <p:cNvSpPr/>
            <p:nvPr/>
          </p:nvSpPr>
          <p:spPr>
            <a:xfrm rot="16200000">
              <a:off x="1980551" y="3582049"/>
              <a:ext cx="648976" cy="2209778"/>
            </a:xfrm>
            <a:prstGeom prst="rightBrace">
              <a:avLst>
                <a:gd name="adj1" fmla="val 0"/>
                <a:gd name="adj2" fmla="val 49949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 sz="800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8F1601BF-3B77-44F1-7703-14D89380095F}"/>
                </a:ext>
              </a:extLst>
            </p:cNvPr>
            <p:cNvSpPr/>
            <p:nvPr/>
          </p:nvSpPr>
          <p:spPr>
            <a:xfrm>
              <a:off x="2762348" y="5655348"/>
              <a:ext cx="1276591" cy="324000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Juan Carlos Tejeda </a:t>
              </a:r>
              <a:r>
                <a:rPr lang="es-ES" sz="800" b="1" dirty="0" err="1">
                  <a:latin typeface="Montserrat" panose="00000500000000000000" pitchFamily="2" charset="0"/>
                </a:rPr>
                <a:t>Yepez</a:t>
              </a:r>
              <a:endParaRPr lang="es-ES" sz="800" b="1" dirty="0">
                <a:latin typeface="Montserrat" panose="00000500000000000000" pitchFamily="2" charset="0"/>
              </a:endParaRPr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97FD5585-B602-6B6A-11D7-90D120CA4EAD}"/>
                </a:ext>
              </a:extLst>
            </p:cNvPr>
            <p:cNvSpPr/>
            <p:nvPr/>
          </p:nvSpPr>
          <p:spPr>
            <a:xfrm>
              <a:off x="1424562" y="4088702"/>
              <a:ext cx="1873537" cy="324000"/>
            </a:xfrm>
            <a:prstGeom prst="rect">
              <a:avLst/>
            </a:prstGeom>
            <a:solidFill>
              <a:srgbClr val="255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Hordy Antonio Dominguez Padrón</a:t>
              </a:r>
            </a:p>
          </p:txBody>
        </p:sp>
        <p:sp>
          <p:nvSpPr>
            <p:cNvPr id="45" name="Diagrama de flujo: proceso alternativo 44">
              <a:extLst>
                <a:ext uri="{FF2B5EF4-FFF2-40B4-BE49-F238E27FC236}">
                  <a16:creationId xmlns:a16="http://schemas.microsoft.com/office/drawing/2014/main" id="{486A42BA-CAB0-A47B-23C9-E891E0C88C28}"/>
                </a:ext>
              </a:extLst>
            </p:cNvPr>
            <p:cNvSpPr/>
            <p:nvPr/>
          </p:nvSpPr>
          <p:spPr>
            <a:xfrm>
              <a:off x="2752242" y="5006420"/>
              <a:ext cx="1286697" cy="531989"/>
            </a:xfrm>
            <a:prstGeom prst="flowChartAlternateProcess">
              <a:avLst/>
            </a:prstGeom>
            <a:solidFill>
              <a:srgbClr val="691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b="1" dirty="0">
                  <a:latin typeface="Montserrat" panose="00000500000000000000" pitchFamily="2" charset="0"/>
                </a:rPr>
                <a:t>Superintendencia de Inspección de Equipo Estático</a:t>
              </a:r>
            </a:p>
          </p:txBody>
        </p:sp>
      </p:grp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AD2BB25-7FF8-6D30-8CCC-BB4D9CD1B76B}"/>
              </a:ext>
            </a:extLst>
          </p:cNvPr>
          <p:cNvCxnSpPr>
            <a:cxnSpLocks/>
          </p:cNvCxnSpPr>
          <p:nvPr/>
        </p:nvCxnSpPr>
        <p:spPr>
          <a:xfrm>
            <a:off x="3680422" y="2574963"/>
            <a:ext cx="1754028" cy="0"/>
          </a:xfrm>
          <a:prstGeom prst="straightConnector1">
            <a:avLst/>
          </a:prstGeom>
          <a:ln w="38100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8B6F8DBB-BAA8-9A92-C5A0-AEEF7D4EFCE7}"/>
              </a:ext>
            </a:extLst>
          </p:cNvPr>
          <p:cNvCxnSpPr/>
          <p:nvPr/>
        </p:nvCxnSpPr>
        <p:spPr>
          <a:xfrm>
            <a:off x="7463793" y="2559725"/>
            <a:ext cx="1908000" cy="0"/>
          </a:xfrm>
          <a:prstGeom prst="straightConnector1">
            <a:avLst/>
          </a:prstGeom>
          <a:ln w="38100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ángulo 51">
            <a:extLst>
              <a:ext uri="{FF2B5EF4-FFF2-40B4-BE49-F238E27FC236}">
                <a16:creationId xmlns:a16="http://schemas.microsoft.com/office/drawing/2014/main" id="{4CA888EE-66C2-33A7-915C-E4F74AF5611D}"/>
              </a:ext>
            </a:extLst>
          </p:cNvPr>
          <p:cNvSpPr/>
          <p:nvPr/>
        </p:nvSpPr>
        <p:spPr>
          <a:xfrm>
            <a:off x="6830395" y="4061424"/>
            <a:ext cx="1267763" cy="357043"/>
          </a:xfrm>
          <a:prstGeom prst="rect">
            <a:avLst/>
          </a:prstGeom>
          <a:solidFill>
            <a:srgbClr val="25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latin typeface="Montserrat" panose="00000500000000000000" pitchFamily="2" charset="0"/>
              </a:rPr>
              <a:t>Marco Antonio Alamilla Blas</a:t>
            </a:r>
          </a:p>
        </p:txBody>
      </p:sp>
      <p:sp>
        <p:nvSpPr>
          <p:cNvPr id="53" name="Diagrama de flujo: proceso alternativo 52">
            <a:extLst>
              <a:ext uri="{FF2B5EF4-FFF2-40B4-BE49-F238E27FC236}">
                <a16:creationId xmlns:a16="http://schemas.microsoft.com/office/drawing/2014/main" id="{04CE8228-19BC-7B18-4B7C-224F814A23CF}"/>
              </a:ext>
            </a:extLst>
          </p:cNvPr>
          <p:cNvSpPr/>
          <p:nvPr/>
        </p:nvSpPr>
        <p:spPr>
          <a:xfrm>
            <a:off x="6601638" y="3472069"/>
            <a:ext cx="1644896" cy="357043"/>
          </a:xfrm>
          <a:prstGeom prst="flowChartAlternateProcess">
            <a:avLst/>
          </a:prstGeom>
          <a:solidFill>
            <a:srgbClr val="69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latin typeface="Montserrat" panose="00000500000000000000" pitchFamily="2" charset="0"/>
              </a:rPr>
              <a:t>Coordinador de Ejecución de Mantenimiento del APAPCH</a:t>
            </a:r>
          </a:p>
        </p:txBody>
      </p:sp>
      <p:sp>
        <p:nvSpPr>
          <p:cNvPr id="54" name="Forma libre: forma 53">
            <a:extLst>
              <a:ext uri="{FF2B5EF4-FFF2-40B4-BE49-F238E27FC236}">
                <a16:creationId xmlns:a16="http://schemas.microsoft.com/office/drawing/2014/main" id="{A1FF746C-43D9-1E47-A68F-A4D377A6387D}"/>
              </a:ext>
            </a:extLst>
          </p:cNvPr>
          <p:cNvSpPr/>
          <p:nvPr/>
        </p:nvSpPr>
        <p:spPr>
          <a:xfrm>
            <a:off x="6328092" y="3642909"/>
            <a:ext cx="279400" cy="0"/>
          </a:xfrm>
          <a:custGeom>
            <a:avLst/>
            <a:gdLst>
              <a:gd name="connsiteX0" fmla="*/ 0 w 279400"/>
              <a:gd name="connsiteY0" fmla="*/ 0 h 0"/>
              <a:gd name="connsiteX1" fmla="*/ 279400 w 279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9400">
                <a:moveTo>
                  <a:pt x="0" y="0"/>
                </a:moveTo>
                <a:lnTo>
                  <a:pt x="279400" y="0"/>
                </a:lnTo>
              </a:path>
            </a:pathLst>
          </a:cu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8B60568F-7127-05E1-A6A4-EE6549F0021B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532920" y="3818741"/>
            <a:ext cx="0" cy="2383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7E0CF0F0-5175-6E7F-3313-5193350ED1A5}"/>
              </a:ext>
            </a:extLst>
          </p:cNvPr>
          <p:cNvCxnSpPr>
            <a:cxnSpLocks/>
          </p:cNvCxnSpPr>
          <p:nvPr/>
        </p:nvCxnSpPr>
        <p:spPr>
          <a:xfrm>
            <a:off x="5532920" y="4414163"/>
            <a:ext cx="0" cy="224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22FC7BCD-373D-60FF-198D-166FAA3C4C58}"/>
              </a:ext>
            </a:extLst>
          </p:cNvPr>
          <p:cNvCxnSpPr>
            <a:cxnSpLocks/>
          </p:cNvCxnSpPr>
          <p:nvPr/>
        </p:nvCxnSpPr>
        <p:spPr>
          <a:xfrm>
            <a:off x="7463793" y="3825767"/>
            <a:ext cx="0" cy="2383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5215CE14-A0E9-D011-87E8-DA5364CB178C}"/>
              </a:ext>
            </a:extLst>
          </p:cNvPr>
          <p:cNvCxnSpPr>
            <a:cxnSpLocks/>
          </p:cNvCxnSpPr>
          <p:nvPr/>
        </p:nvCxnSpPr>
        <p:spPr>
          <a:xfrm>
            <a:off x="7463793" y="4416426"/>
            <a:ext cx="0" cy="224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77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7A5B3-875A-F43B-E584-FE1D83387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2943ADD-D696-97DA-C9B6-54142BCE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6"/>
            <a:ext cx="9971430" cy="1325563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Control de soldaduras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7043021-21E3-8EEC-691B-D6C31CF63BED}"/>
              </a:ext>
            </a:extLst>
          </p:cNvPr>
          <p:cNvSpPr txBox="1"/>
          <p:nvPr/>
        </p:nvSpPr>
        <p:spPr>
          <a:xfrm>
            <a:off x="356936" y="1164791"/>
            <a:ext cx="116527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Las inspecciones de la condición de las soldaduras en </a:t>
            </a:r>
            <a:r>
              <a:rPr lang="es-MX" b="1" dirty="0">
                <a:latin typeface="Montserrat" panose="00000500000000000000" pitchFamily="2" charset="0"/>
              </a:rPr>
              <a:t>servicio se realizan de manera conjunta dentro el programa de inspección de UDC</a:t>
            </a:r>
            <a:r>
              <a:rPr lang="es-MX" dirty="0">
                <a:latin typeface="Montserrat" panose="00000500000000000000" pitchFamily="2" charset="0"/>
              </a:rPr>
              <a:t>, en el período establecido en el programa de inspección. Las técnicas utilizadas en la RMSO para el control de soldaduras son las siguientes: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7B6D990-68CF-5643-4D66-DDE1B0AEC2FA}"/>
              </a:ext>
            </a:extLst>
          </p:cNvPr>
          <p:cNvSpPr txBox="1"/>
          <p:nvPr/>
        </p:nvSpPr>
        <p:spPr>
          <a:xfrm>
            <a:off x="356936" y="2345050"/>
            <a:ext cx="6031523" cy="2364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Inspección Visual</a:t>
            </a:r>
          </a:p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dirty="0">
                <a:latin typeface="Montserrat" panose="00000500000000000000" pitchFamily="2" charset="0"/>
              </a:rPr>
              <a:t>Ultrasonido Haz Angular</a:t>
            </a:r>
          </a:p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dirty="0">
                <a:latin typeface="Montserrat" panose="00000500000000000000" pitchFamily="2" charset="0"/>
              </a:rPr>
              <a:t>Ultrasonido Haz Angular-Arreglo de Fases</a:t>
            </a:r>
          </a:p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Líquidos </a:t>
            </a:r>
            <a:r>
              <a:rPr lang="es-MX" dirty="0">
                <a:latin typeface="Montserrat" panose="00000500000000000000" pitchFamily="2" charset="0"/>
              </a:rPr>
              <a:t>Penetrantes</a:t>
            </a:r>
          </a:p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Partículas Magnéticas</a:t>
            </a:r>
          </a:p>
          <a:p>
            <a:pPr marL="285750" indent="-285750" algn="just" defTabSz="914400" rtl="0" eaLnBrk="1" latinLnBrk="0" hangingPunct="1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s-MX" dirty="0">
                <a:latin typeface="Montserrat" panose="00000500000000000000" pitchFamily="2" charset="0"/>
              </a:rPr>
              <a:t>Radiografiado</a:t>
            </a:r>
            <a:endParaRPr lang="es-MX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2D4F8A-A034-F432-AC67-46E9C1EF19CC}"/>
              </a:ext>
            </a:extLst>
          </p:cNvPr>
          <p:cNvSpPr txBox="1"/>
          <p:nvPr/>
        </p:nvSpPr>
        <p:spPr>
          <a:xfrm>
            <a:off x="356936" y="5066431"/>
            <a:ext cx="116527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Los defectos detectados mediante estas técnicas son evaluados a través de los métodos establecidos en API-579-1 ASME FFS-1-Fitness for service, y </a:t>
            </a:r>
            <a:r>
              <a:rPr lang="es-MX" b="1" dirty="0">
                <a:latin typeface="Montserrat" panose="00000500000000000000" pitchFamily="2" charset="0"/>
              </a:rPr>
              <a:t>en caso de ser rechazados, se programan para su mantenimiento correctivo</a:t>
            </a:r>
            <a:r>
              <a:rPr lang="es-MX" dirty="0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084563-A716-5B4D-F790-C209D0DA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55" y="2234546"/>
            <a:ext cx="6152756" cy="26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2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B7E3E-24D7-1CD6-C271-3EA8B943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3BF3FBC-D029-F060-255C-83B038AC3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6"/>
            <a:ext cx="9971430" cy="859589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Planeación y bases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82523A-C90B-54B6-2434-06CDC06413E2}"/>
              </a:ext>
            </a:extLst>
          </p:cNvPr>
          <p:cNvSpPr txBox="1"/>
          <p:nvPr/>
        </p:nvSpPr>
        <p:spPr>
          <a:xfrm>
            <a:off x="356936" y="904064"/>
            <a:ext cx="116527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La administración de la integridad mecánica del equipo estático se lleva a cabo con la herramienta informática denominada Sistema  de Administración de Integridad Mecánica – Reportes de Integridad Mecánica (</a:t>
            </a:r>
            <a:r>
              <a:rPr lang="es-MX" b="1" dirty="0">
                <a:latin typeface="Montserrat" panose="00000500000000000000" pitchFamily="2" charset="0"/>
              </a:rPr>
              <a:t>SADI-RIM</a:t>
            </a:r>
            <a:r>
              <a:rPr lang="es-MX" dirty="0">
                <a:latin typeface="Montserrat" panose="00000500000000000000" pitchFamily="2" charset="0"/>
              </a:rPr>
              <a:t>®). 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A6F6BF-6A52-C013-4DCD-5B27F0FFB326}"/>
              </a:ext>
            </a:extLst>
          </p:cNvPr>
          <p:cNvSpPr txBox="1"/>
          <p:nvPr/>
        </p:nvSpPr>
        <p:spPr>
          <a:xfrm>
            <a:off x="369994" y="2110334"/>
            <a:ext cx="40392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La </a:t>
            </a:r>
            <a:r>
              <a:rPr lang="es-MX" b="1" dirty="0">
                <a:latin typeface="Montserrat" panose="00000500000000000000" pitchFamily="2" charset="0"/>
              </a:rPr>
              <a:t>base de datos es extraída a través de este medio institucional </a:t>
            </a:r>
            <a:r>
              <a:rPr lang="es-MX" dirty="0">
                <a:latin typeface="Montserrat" panose="00000500000000000000" pitchFamily="2" charset="0"/>
              </a:rPr>
              <a:t>para su consulta, análisis y es con ésta que se realizan los planes y programas de inspección. Esta base se encuentra en constante actualización mediante los distintos “Roles” que cuentan con privilegios para el registro de información y responsabilidades asignadas conforme a sus actividades.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14634E-1AE7-704C-6D1F-A7E2B4B7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795" y="1634395"/>
            <a:ext cx="6956313" cy="46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19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9101B-13CB-C998-F6A5-240586FE4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D647C4D-1B62-18D6-1203-19F95EC8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0"/>
            <a:ext cx="9971430" cy="1325563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Detalles de inspección de equipo estático retrasadas y diferidas (tubería, recipientes)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04D5079-78D8-B3E0-DB5D-03B597AF8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89523"/>
              </p:ext>
            </p:extLst>
          </p:nvPr>
        </p:nvGraphicFramePr>
        <p:xfrm>
          <a:off x="4443025" y="1913254"/>
          <a:ext cx="7588338" cy="424870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633470">
                  <a:extLst>
                    <a:ext uri="{9D8B030D-6E8A-4147-A177-3AD203B41FA5}">
                      <a16:colId xmlns:a16="http://schemas.microsoft.com/office/drawing/2014/main" val="1622287404"/>
                    </a:ext>
                  </a:extLst>
                </a:gridCol>
                <a:gridCol w="1115971">
                  <a:extLst>
                    <a:ext uri="{9D8B030D-6E8A-4147-A177-3AD203B41FA5}">
                      <a16:colId xmlns:a16="http://schemas.microsoft.com/office/drawing/2014/main" val="451286646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2043100951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367081319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556787166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2532588119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179799812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083789193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3902037718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643449679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3027771282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66115435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405132217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3146756721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900417492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276586323"/>
                    </a:ext>
                  </a:extLst>
                </a:gridCol>
                <a:gridCol w="362537">
                  <a:extLst>
                    <a:ext uri="{9D8B030D-6E8A-4147-A177-3AD203B41FA5}">
                      <a16:colId xmlns:a16="http://schemas.microsoft.com/office/drawing/2014/main" val="1877852672"/>
                    </a:ext>
                  </a:extLst>
                </a:gridCol>
                <a:gridCol w="400842">
                  <a:extLst>
                    <a:ext uri="{9D8B030D-6E8A-4147-A177-3AD203B41FA5}">
                      <a16:colId xmlns:a16="http://schemas.microsoft.com/office/drawing/2014/main" val="4231250821"/>
                    </a:ext>
                  </a:extLst>
                </a:gridCol>
              </a:tblGrid>
              <a:tr h="21772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Centro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Instalación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Calificación de riesgo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92153"/>
                  </a:ext>
                </a:extLst>
              </a:tr>
              <a:tr h="217727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14509"/>
                  </a:ext>
                </a:extLst>
              </a:tr>
              <a:tr h="293153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S/I-I/V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497338"/>
                  </a:ext>
                </a:extLst>
              </a:tr>
              <a:tr h="344424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C.P.</a:t>
                      </a:r>
                      <a:b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Compresión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697081"/>
                  </a:ext>
                </a:extLst>
              </a:tr>
              <a:tr h="27013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Enlace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9699"/>
                  </a:ext>
                </a:extLst>
              </a:tr>
              <a:tr h="325726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Perforación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260530"/>
                  </a:ext>
                </a:extLst>
              </a:tr>
              <a:tr h="27013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Temporal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536514"/>
                  </a:ext>
                </a:extLst>
              </a:tr>
              <a:tr h="34442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040099"/>
                  </a:ext>
                </a:extLst>
              </a:tr>
              <a:tr h="27013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30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1,040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03842"/>
                  </a:ext>
                </a:extLst>
              </a:tr>
              <a:tr h="27013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C.O.</a:t>
                      </a:r>
                      <a:b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PTB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949226"/>
                  </a:ext>
                </a:extLst>
              </a:tr>
              <a:tr h="27013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PCS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37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88585"/>
                  </a:ext>
                </a:extLst>
              </a:tr>
              <a:tr h="34442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84461"/>
                  </a:ext>
                </a:extLst>
              </a:tr>
              <a:tr h="27013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18012"/>
                  </a:ext>
                </a:extLst>
              </a:tr>
              <a:tr h="27013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 dirty="0">
                          <a:effectLst/>
                          <a:latin typeface="Montserrat" panose="00000500000000000000" pitchFamily="50" charset="0"/>
                        </a:rPr>
                        <a:t>Satélites Pol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Chuc-A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99743"/>
                  </a:ext>
                </a:extLst>
              </a:tr>
              <a:tr h="270138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67836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8E36578-1444-34BE-1E76-AD83D6114675}"/>
              </a:ext>
            </a:extLst>
          </p:cNvPr>
          <p:cNvSpPr txBox="1"/>
          <p:nvPr/>
        </p:nvSpPr>
        <p:spPr>
          <a:xfrm>
            <a:off x="426427" y="1220715"/>
            <a:ext cx="116527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De la base del SADI-RIM, </a:t>
            </a:r>
            <a:r>
              <a:rPr lang="es-MX" b="1" dirty="0">
                <a:latin typeface="Montserrat" panose="00000500000000000000" pitchFamily="2" charset="0"/>
              </a:rPr>
              <a:t>al corte del 29 de febrero de 2024</a:t>
            </a:r>
            <a:r>
              <a:rPr lang="es-MX" dirty="0">
                <a:latin typeface="Montserrat" panose="00000500000000000000" pitchFamily="2" charset="0"/>
              </a:rPr>
              <a:t>, se cuenta con el siguiente  diagnóstico del estado que guardan los equipos estáticos desde el punto de vista del mantenimiento preventivo: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8E7BB-B545-AA30-2803-723816E3DC48}"/>
              </a:ext>
            </a:extLst>
          </p:cNvPr>
          <p:cNvSpPr txBox="1"/>
          <p:nvPr/>
        </p:nvSpPr>
        <p:spPr>
          <a:xfrm>
            <a:off x="4303568" y="6241753"/>
            <a:ext cx="31967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Montserrat" panose="00000500000000000000" pitchFamily="50" charset="0"/>
              </a:rPr>
              <a:t>Fuente: SADI-RIM al corte del 29 de febrero de 2024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6B18F-3B2C-1AB5-A2CD-9D542A2F7468}"/>
              </a:ext>
            </a:extLst>
          </p:cNvPr>
          <p:cNvSpPr txBox="1"/>
          <p:nvPr/>
        </p:nvSpPr>
        <p:spPr>
          <a:xfrm>
            <a:off x="426426" y="2110758"/>
            <a:ext cx="35711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</a:rPr>
              <a:t>Hito importante, </a:t>
            </a:r>
            <a:r>
              <a:rPr lang="es-MX" b="1" dirty="0">
                <a:latin typeface="Montserrat" panose="00000500000000000000" pitchFamily="2" charset="0"/>
              </a:rPr>
              <a:t>todas las UDC’s del Grupo I, </a:t>
            </a:r>
            <a:r>
              <a:rPr lang="es-MX" dirty="0">
                <a:latin typeface="Montserrat" panose="00000500000000000000" pitchFamily="2" charset="0"/>
              </a:rPr>
              <a:t>cuentan con al menos 1 registro de inspección. 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83B13CE7-31F0-338A-75CB-49CFB191B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313416"/>
              </p:ext>
            </p:extLst>
          </p:nvPr>
        </p:nvGraphicFramePr>
        <p:xfrm>
          <a:off x="247650" y="3390877"/>
          <a:ext cx="4195375" cy="295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E4ABB27-1EF2-CF04-B2C8-B570050F9BD5}"/>
              </a:ext>
            </a:extLst>
          </p:cNvPr>
          <p:cNvSpPr txBox="1"/>
          <p:nvPr/>
        </p:nvSpPr>
        <p:spPr>
          <a:xfrm>
            <a:off x="426426" y="5752451"/>
            <a:ext cx="35711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050" b="1" dirty="0">
                <a:latin typeface="Montserrat" panose="00000500000000000000" pitchFamily="2" charset="0"/>
              </a:rPr>
              <a:t>Equipos requeridos en 2024 </a:t>
            </a:r>
          </a:p>
          <a:p>
            <a:pPr algn="ctr"/>
            <a:r>
              <a:rPr lang="es-MX" sz="1050" b="1" dirty="0">
                <a:latin typeface="Montserrat" panose="00000500000000000000" pitchFamily="2" charset="0"/>
              </a:rPr>
              <a:t>para inspección Grupo I</a:t>
            </a:r>
          </a:p>
        </p:txBody>
      </p:sp>
    </p:spTree>
    <p:extLst>
      <p:ext uri="{BB962C8B-B14F-4D97-AF65-F5344CB8AC3E}">
        <p14:creationId xmlns:p14="http://schemas.microsoft.com/office/powerpoint/2010/main" val="321708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E2EC5-8142-7AE6-E996-C01651E52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73285FC-C626-2C18-46EE-1BD40F2E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30" y="171543"/>
            <a:ext cx="9919545" cy="1028700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6E152E"/>
                </a:solidFill>
                <a:latin typeface="Montserrat" panose="00000500000000000000" pitchFamily="2" charset="0"/>
              </a:rPr>
              <a:t>Registro, resultados, velocidad de corrosión y cálculo de vida remanente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5264A6-A9B0-3F63-CC51-A8797D8F07B9}"/>
              </a:ext>
            </a:extLst>
          </p:cNvPr>
          <p:cNvSpPr txBox="1"/>
          <p:nvPr/>
        </p:nvSpPr>
        <p:spPr>
          <a:xfrm>
            <a:off x="287066" y="1258322"/>
            <a:ext cx="1154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latin typeface="Montserrat" panose="00000500000000000000" pitchFamily="2" charset="0"/>
              </a:rPr>
              <a:t>El registro de espesores, cálculo de velocidades de corrosión y vida útil estimada (VUE) </a:t>
            </a:r>
            <a:r>
              <a:rPr lang="es-ES" b="1" dirty="0">
                <a:latin typeface="Montserrat" panose="00000500000000000000" pitchFamily="2" charset="0"/>
              </a:rPr>
              <a:t>a nivel elemento </a:t>
            </a:r>
            <a:r>
              <a:rPr lang="es-ES" dirty="0">
                <a:latin typeface="Montserrat" panose="00000500000000000000" pitchFamily="2" charset="0"/>
              </a:rPr>
              <a:t>se registra, controla y monitorea a través del sistema SADI-RIM como se muestra en el siguiente ejemplo:</a:t>
            </a:r>
            <a:endParaRPr lang="es-MX" dirty="0">
              <a:latin typeface="Montserrat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860050-95AB-8966-917D-DDF6EACE0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49" y="2169929"/>
            <a:ext cx="6454110" cy="34878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F58F5AD-9F4B-A05D-655F-394A84E6F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7345" y="1898552"/>
            <a:ext cx="4022237" cy="31683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DADA031-0E63-D060-BE25-04AA0A784B70}"/>
              </a:ext>
            </a:extLst>
          </p:cNvPr>
          <p:cNvSpPr txBox="1"/>
          <p:nvPr/>
        </p:nvSpPr>
        <p:spPr>
          <a:xfrm>
            <a:off x="281730" y="5657757"/>
            <a:ext cx="732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latin typeface="Montserrat" panose="00000500000000000000" pitchFamily="2" charset="0"/>
              </a:rPr>
              <a:t>Esta información puede descargarse en formato </a:t>
            </a:r>
            <a:r>
              <a:rPr lang="es-ES" b="1" dirty="0">
                <a:latin typeface="Montserrat" panose="00000500000000000000" pitchFamily="2" charset="0"/>
              </a:rPr>
              <a:t>hoja de cálculo electrónica</a:t>
            </a:r>
            <a:r>
              <a:rPr lang="es-ES" dirty="0">
                <a:latin typeface="Montserrat" panose="00000500000000000000" pitchFamily="2" charset="0"/>
              </a:rPr>
              <a:t>, para su análisis y toma de decisiones.</a:t>
            </a:r>
            <a:endParaRPr lang="es-MX" dirty="0">
              <a:latin typeface="Montserrat" panose="00000500000000000000" pitchFamily="2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E4C4242-FAD3-C995-3108-2D2B3DBE5D02}"/>
              </a:ext>
            </a:extLst>
          </p:cNvPr>
          <p:cNvGrpSpPr/>
          <p:nvPr/>
        </p:nvGrpSpPr>
        <p:grpSpPr>
          <a:xfrm>
            <a:off x="7807345" y="5224660"/>
            <a:ext cx="4022236" cy="1013346"/>
            <a:chOff x="6339678" y="3833044"/>
            <a:chExt cx="3120547" cy="843305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58EA926-0092-FBDE-FD0B-E1FC3530D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r="52380" b="85351"/>
            <a:stretch/>
          </p:blipFill>
          <p:spPr>
            <a:xfrm>
              <a:off x="6339678" y="3833044"/>
              <a:ext cx="3120547" cy="298341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89E27CF-21F6-35E0-F786-4B2A03811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430" t="68621"/>
            <a:stretch/>
          </p:blipFill>
          <p:spPr>
            <a:xfrm>
              <a:off x="6339678" y="4141264"/>
              <a:ext cx="3120547" cy="535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31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A1E0B-B58C-023C-CBD2-05D7AB677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A54E7CE-D831-13B2-D1F6-E71A3649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7"/>
            <a:ext cx="10515600" cy="804700"/>
          </a:xfrm>
        </p:spPr>
        <p:txBody>
          <a:bodyPr/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 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AA086B1-799F-25B4-87BB-C1065105A591}"/>
              </a:ext>
            </a:extLst>
          </p:cNvPr>
          <p:cNvGrpSpPr/>
          <p:nvPr/>
        </p:nvGrpSpPr>
        <p:grpSpPr>
          <a:xfrm>
            <a:off x="2053589" y="862473"/>
            <a:ext cx="7373991" cy="5133054"/>
            <a:chOff x="1958339" y="1117800"/>
            <a:chExt cx="7373991" cy="513305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2 Rectángulo">
              <a:extLst>
                <a:ext uri="{FF2B5EF4-FFF2-40B4-BE49-F238E27FC236}">
                  <a16:creationId xmlns:a16="http://schemas.microsoft.com/office/drawing/2014/main" id="{D0068D6E-E845-EE7B-0F63-C05EE846049F}"/>
                </a:ext>
              </a:extLst>
            </p:cNvPr>
            <p:cNvSpPr/>
            <p:nvPr/>
          </p:nvSpPr>
          <p:spPr>
            <a:xfrm>
              <a:off x="2141086" y="2579612"/>
              <a:ext cx="2592287" cy="895292"/>
            </a:xfrm>
            <a:prstGeom prst="rect">
              <a:avLst/>
            </a:prstGeom>
            <a:solidFill>
              <a:srgbClr val="21584B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Identificación las Piernas Muertas en los </a:t>
              </a:r>
              <a:r>
                <a:rPr lang="es-MX" sz="1200" b="1" dirty="0" err="1">
                  <a:solidFill>
                    <a:prstClr val="white"/>
                  </a:solidFill>
                  <a:latin typeface="Montserrat" panose="00000500000000000000" pitchFamily="2" charset="0"/>
                </a:rPr>
                <a:t>UDC´s</a:t>
              </a:r>
              <a:endParaRPr lang="es-MX" sz="1200" b="1" dirty="0">
                <a:solidFill>
                  <a:prstClr val="white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7 Rectángulo">
              <a:extLst>
                <a:ext uri="{FF2B5EF4-FFF2-40B4-BE49-F238E27FC236}">
                  <a16:creationId xmlns:a16="http://schemas.microsoft.com/office/drawing/2014/main" id="{C5DBBB46-8427-98FD-A0B4-31C7D6767887}"/>
                </a:ext>
              </a:extLst>
            </p:cNvPr>
            <p:cNvSpPr/>
            <p:nvPr/>
          </p:nvSpPr>
          <p:spPr>
            <a:xfrm>
              <a:off x="2141086" y="4086217"/>
              <a:ext cx="2592287" cy="621089"/>
            </a:xfrm>
            <a:prstGeom prst="rect">
              <a:avLst/>
            </a:prstGeom>
            <a:solidFill>
              <a:srgbClr val="2158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Evaluación de la Integridad mecánica del UDC</a:t>
              </a:r>
            </a:p>
          </p:txBody>
        </p:sp>
        <p:sp>
          <p:nvSpPr>
            <p:cNvPr id="8" name="9 Rectángulo">
              <a:extLst>
                <a:ext uri="{FF2B5EF4-FFF2-40B4-BE49-F238E27FC236}">
                  <a16:creationId xmlns:a16="http://schemas.microsoft.com/office/drawing/2014/main" id="{5FA8D4B1-8888-C5E0-6F19-EDFF746B3A8E}"/>
                </a:ext>
              </a:extLst>
            </p:cNvPr>
            <p:cNvSpPr/>
            <p:nvPr/>
          </p:nvSpPr>
          <p:spPr>
            <a:xfrm>
              <a:off x="1958339" y="2461261"/>
              <a:ext cx="2979421" cy="1120140"/>
            </a:xfrm>
            <a:prstGeom prst="rect">
              <a:avLst/>
            </a:prstGeom>
            <a:noFill/>
            <a:ln w="25400" cap="flat" cmpd="sng" algn="ctr">
              <a:solidFill>
                <a:schemeClr val="accent5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11 Rectángulo">
              <a:extLst>
                <a:ext uri="{FF2B5EF4-FFF2-40B4-BE49-F238E27FC236}">
                  <a16:creationId xmlns:a16="http://schemas.microsoft.com/office/drawing/2014/main" id="{B356C580-F9A0-BF52-A750-B70344908316}"/>
                </a:ext>
              </a:extLst>
            </p:cNvPr>
            <p:cNvSpPr/>
            <p:nvPr/>
          </p:nvSpPr>
          <p:spPr>
            <a:xfrm>
              <a:off x="6657202" y="5497256"/>
              <a:ext cx="2664297" cy="747854"/>
            </a:xfrm>
            <a:prstGeom prst="rect">
              <a:avLst/>
            </a:prstGeom>
            <a:solidFill>
              <a:srgbClr val="2158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Acciones de Mantenimiento  Priorizadas</a:t>
              </a:r>
            </a:p>
          </p:txBody>
        </p:sp>
        <p:sp>
          <p:nvSpPr>
            <p:cNvPr id="10" name="12 Rectángulo">
              <a:extLst>
                <a:ext uri="{FF2B5EF4-FFF2-40B4-BE49-F238E27FC236}">
                  <a16:creationId xmlns:a16="http://schemas.microsoft.com/office/drawing/2014/main" id="{98BDA8CC-7B76-D6A9-1A47-971DA33275A5}"/>
                </a:ext>
              </a:extLst>
            </p:cNvPr>
            <p:cNvSpPr/>
            <p:nvPr/>
          </p:nvSpPr>
          <p:spPr>
            <a:xfrm>
              <a:off x="6668033" y="4086217"/>
              <a:ext cx="2664297" cy="736540"/>
            </a:xfrm>
            <a:prstGeom prst="rect">
              <a:avLst/>
            </a:prstGeom>
            <a:solidFill>
              <a:srgbClr val="2158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Elaborar el Plan de Inspección (Fecha de Próxima Inspección)</a:t>
              </a:r>
            </a:p>
          </p:txBody>
        </p:sp>
        <p:sp>
          <p:nvSpPr>
            <p:cNvPr id="11" name="19 Rectángulo">
              <a:extLst>
                <a:ext uri="{FF2B5EF4-FFF2-40B4-BE49-F238E27FC236}">
                  <a16:creationId xmlns:a16="http://schemas.microsoft.com/office/drawing/2014/main" id="{6E55AB59-E15C-F49B-70C4-8E904D7B34F3}"/>
                </a:ext>
              </a:extLst>
            </p:cNvPr>
            <p:cNvSpPr/>
            <p:nvPr/>
          </p:nvSpPr>
          <p:spPr>
            <a:xfrm>
              <a:off x="6668033" y="2572741"/>
              <a:ext cx="2664296" cy="747854"/>
            </a:xfrm>
            <a:prstGeom prst="rect">
              <a:avLst/>
            </a:prstGeom>
            <a:solidFill>
              <a:srgbClr val="21584B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Inspección con PND</a:t>
              </a:r>
            </a:p>
          </p:txBody>
        </p:sp>
        <p:sp>
          <p:nvSpPr>
            <p:cNvPr id="12" name="20 Flecha derecha">
              <a:extLst>
                <a:ext uri="{FF2B5EF4-FFF2-40B4-BE49-F238E27FC236}">
                  <a16:creationId xmlns:a16="http://schemas.microsoft.com/office/drawing/2014/main" id="{23B1A146-A239-7DDE-509B-81DA5A6A8AE8}"/>
                </a:ext>
              </a:extLst>
            </p:cNvPr>
            <p:cNvSpPr/>
            <p:nvPr/>
          </p:nvSpPr>
          <p:spPr>
            <a:xfrm>
              <a:off x="5497647" y="2767530"/>
              <a:ext cx="773037" cy="358275"/>
            </a:xfrm>
            <a:prstGeom prst="rightArrow">
              <a:avLst/>
            </a:prstGeom>
            <a:solidFill>
              <a:srgbClr val="2158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s-MX" sz="1200" b="1">
                <a:solidFill>
                  <a:prstClr val="white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3" name="21 Rectángulo">
              <a:extLst>
                <a:ext uri="{FF2B5EF4-FFF2-40B4-BE49-F238E27FC236}">
                  <a16:creationId xmlns:a16="http://schemas.microsoft.com/office/drawing/2014/main" id="{A5F9AF4A-DFF8-2F0A-B7ED-A70028735836}"/>
                </a:ext>
              </a:extLst>
            </p:cNvPr>
            <p:cNvSpPr/>
            <p:nvPr/>
          </p:nvSpPr>
          <p:spPr>
            <a:xfrm>
              <a:off x="2141086" y="1117800"/>
              <a:ext cx="2592287" cy="915597"/>
            </a:xfrm>
            <a:prstGeom prst="rect">
              <a:avLst/>
            </a:prstGeom>
            <a:solidFill>
              <a:srgbClr val="21584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Actualización del Censo de </a:t>
              </a:r>
            </a:p>
            <a:p>
              <a:pPr algn="ctr" defTabSz="914400"/>
              <a:r>
                <a:rPr lang="es-MX" sz="1200" b="1" dirty="0" err="1">
                  <a:solidFill>
                    <a:prstClr val="white"/>
                  </a:solidFill>
                  <a:latin typeface="Montserrat" panose="00000500000000000000" pitchFamily="2" charset="0"/>
                </a:rPr>
                <a:t>UDC´s</a:t>
              </a:r>
              <a:b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</a:br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(Levantamientos)</a:t>
              </a:r>
            </a:p>
          </p:txBody>
        </p:sp>
        <p:sp>
          <p:nvSpPr>
            <p:cNvPr id="14" name="29 Rectángulo">
              <a:extLst>
                <a:ext uri="{FF2B5EF4-FFF2-40B4-BE49-F238E27FC236}">
                  <a16:creationId xmlns:a16="http://schemas.microsoft.com/office/drawing/2014/main" id="{2237787F-6942-D477-3E3C-79538ABABB31}"/>
                </a:ext>
              </a:extLst>
            </p:cNvPr>
            <p:cNvSpPr/>
            <p:nvPr/>
          </p:nvSpPr>
          <p:spPr>
            <a:xfrm>
              <a:off x="3448048" y="5503001"/>
              <a:ext cx="1733546" cy="747853"/>
            </a:xfrm>
            <a:prstGeom prst="rect">
              <a:avLst/>
            </a:prstGeom>
            <a:solidFill>
              <a:srgbClr val="2158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s-MX" sz="12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Recomendar Acciones de Mitigación</a:t>
              </a:r>
            </a:p>
          </p:txBody>
        </p:sp>
      </p:grpSp>
      <p:sp>
        <p:nvSpPr>
          <p:cNvPr id="15" name="33 Rectángulo">
            <a:extLst>
              <a:ext uri="{FF2B5EF4-FFF2-40B4-BE49-F238E27FC236}">
                <a16:creationId xmlns:a16="http://schemas.microsoft.com/office/drawing/2014/main" id="{89EE41E8-6E45-E9EA-B76A-3CBE9E8AC5A6}"/>
              </a:ext>
            </a:extLst>
          </p:cNvPr>
          <p:cNvSpPr/>
          <p:nvPr/>
        </p:nvSpPr>
        <p:spPr>
          <a:xfrm>
            <a:off x="1695450" y="5241930"/>
            <a:ext cx="1733546" cy="747854"/>
          </a:xfrm>
          <a:prstGeom prst="rect">
            <a:avLst/>
          </a:prstGeom>
          <a:solidFill>
            <a:srgbClr val="21584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s-MX" sz="1200" b="1" dirty="0">
                <a:solidFill>
                  <a:prstClr val="white"/>
                </a:solidFill>
                <a:latin typeface="Montserrat" panose="00000500000000000000" pitchFamily="2" charset="0"/>
              </a:rPr>
              <a:t>Recomendaciones de Mantto. Preventivo</a:t>
            </a:r>
          </a:p>
        </p:txBody>
      </p:sp>
      <p:sp>
        <p:nvSpPr>
          <p:cNvPr id="16" name="20 Flecha derecha">
            <a:extLst>
              <a:ext uri="{FF2B5EF4-FFF2-40B4-BE49-F238E27FC236}">
                <a16:creationId xmlns:a16="http://schemas.microsoft.com/office/drawing/2014/main" id="{C43304D7-0A62-28EC-5589-7928773FCF1D}"/>
              </a:ext>
            </a:extLst>
          </p:cNvPr>
          <p:cNvSpPr/>
          <p:nvPr/>
        </p:nvSpPr>
        <p:spPr>
          <a:xfrm>
            <a:off x="5611941" y="3993435"/>
            <a:ext cx="773037" cy="361338"/>
          </a:xfrm>
          <a:prstGeom prst="rightArrow">
            <a:avLst/>
          </a:prstGeom>
          <a:solidFill>
            <a:srgbClr val="21584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s-MX" sz="1200" b="1">
              <a:solidFill>
                <a:prstClr val="white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20 Flecha derecha">
            <a:extLst>
              <a:ext uri="{FF2B5EF4-FFF2-40B4-BE49-F238E27FC236}">
                <a16:creationId xmlns:a16="http://schemas.microsoft.com/office/drawing/2014/main" id="{DEEAA3D9-89E3-2B16-D582-1361DC16A4DC}"/>
              </a:ext>
            </a:extLst>
          </p:cNvPr>
          <p:cNvSpPr/>
          <p:nvPr/>
        </p:nvSpPr>
        <p:spPr>
          <a:xfrm>
            <a:off x="5544507" y="5435187"/>
            <a:ext cx="773037" cy="361338"/>
          </a:xfrm>
          <a:prstGeom prst="rightArrow">
            <a:avLst/>
          </a:prstGeom>
          <a:solidFill>
            <a:srgbClr val="21584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s-MX" sz="1200" b="1">
              <a:solidFill>
                <a:prstClr val="white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806CFB9-8058-0869-5501-6591BA894C8E}"/>
              </a:ext>
            </a:extLst>
          </p:cNvPr>
          <p:cNvSpPr/>
          <p:nvPr/>
        </p:nvSpPr>
        <p:spPr>
          <a:xfrm>
            <a:off x="3494087" y="1770323"/>
            <a:ext cx="0" cy="425450"/>
          </a:xfrm>
          <a:custGeom>
            <a:avLst/>
            <a:gdLst>
              <a:gd name="connsiteX0" fmla="*/ 0 w 0"/>
              <a:gd name="connsiteY0" fmla="*/ 425450 h 425450"/>
              <a:gd name="connsiteX1" fmla="*/ 0 w 0"/>
              <a:gd name="connsiteY1" fmla="*/ 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5450">
                <a:moveTo>
                  <a:pt x="0" y="42545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DAC86599-57CA-DFF5-DECA-EDFDB80A6154}"/>
              </a:ext>
            </a:extLst>
          </p:cNvPr>
          <p:cNvSpPr/>
          <p:nvPr/>
        </p:nvSpPr>
        <p:spPr>
          <a:xfrm flipH="1">
            <a:off x="3450856" y="3336235"/>
            <a:ext cx="45719" cy="504816"/>
          </a:xfrm>
          <a:custGeom>
            <a:avLst/>
            <a:gdLst>
              <a:gd name="connsiteX0" fmla="*/ 0 w 0"/>
              <a:gd name="connsiteY0" fmla="*/ 425450 h 425450"/>
              <a:gd name="connsiteX1" fmla="*/ 0 w 0"/>
              <a:gd name="connsiteY1" fmla="*/ 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25450">
                <a:moveTo>
                  <a:pt x="0" y="42545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BBC78F05-9B04-786C-EB6C-378D743FA75C}"/>
              </a:ext>
            </a:extLst>
          </p:cNvPr>
          <p:cNvSpPr/>
          <p:nvPr/>
        </p:nvSpPr>
        <p:spPr>
          <a:xfrm flipH="1">
            <a:off x="3447042" y="4453100"/>
            <a:ext cx="57647" cy="422373"/>
          </a:xfrm>
          <a:custGeom>
            <a:avLst/>
            <a:gdLst>
              <a:gd name="connsiteX0" fmla="*/ 0 w 0"/>
              <a:gd name="connsiteY0" fmla="*/ 0 h 4387850"/>
              <a:gd name="connsiteX1" fmla="*/ 0 w 0"/>
              <a:gd name="connsiteY1" fmla="*/ 4387850 h 438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387850">
                <a:moveTo>
                  <a:pt x="0" y="0"/>
                </a:moveTo>
                <a:lnTo>
                  <a:pt x="0" y="4387850"/>
                </a:ln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9AC1E9BC-9405-3508-BE69-F54ECEE2A315}"/>
              </a:ext>
            </a:extLst>
          </p:cNvPr>
          <p:cNvSpPr/>
          <p:nvPr/>
        </p:nvSpPr>
        <p:spPr>
          <a:xfrm>
            <a:off x="2660650" y="4875473"/>
            <a:ext cx="1638300" cy="374650"/>
          </a:xfrm>
          <a:custGeom>
            <a:avLst/>
            <a:gdLst>
              <a:gd name="connsiteX0" fmla="*/ 0 w 1638300"/>
              <a:gd name="connsiteY0" fmla="*/ 355600 h 374650"/>
              <a:gd name="connsiteX1" fmla="*/ 0 w 1638300"/>
              <a:gd name="connsiteY1" fmla="*/ 0 h 374650"/>
              <a:gd name="connsiteX2" fmla="*/ 1638300 w 1638300"/>
              <a:gd name="connsiteY2" fmla="*/ 0 h 374650"/>
              <a:gd name="connsiteX3" fmla="*/ 1638300 w 1638300"/>
              <a:gd name="connsiteY3" fmla="*/ 3746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300" h="374650">
                <a:moveTo>
                  <a:pt x="0" y="355600"/>
                </a:moveTo>
                <a:lnTo>
                  <a:pt x="0" y="0"/>
                </a:lnTo>
                <a:lnTo>
                  <a:pt x="1638300" y="0"/>
                </a:lnTo>
                <a:lnTo>
                  <a:pt x="1638300" y="374650"/>
                </a:lnTo>
              </a:path>
            </a:pathLst>
          </a:custGeom>
          <a:noFill/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6429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72" y="3048044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Pol-A</a:t>
            </a:r>
          </a:p>
        </p:txBody>
      </p:sp>
    </p:spTree>
    <p:extLst>
      <p:ext uri="{BB962C8B-B14F-4D97-AF65-F5344CB8AC3E}">
        <p14:creationId xmlns:p14="http://schemas.microsoft.com/office/powerpoint/2010/main" val="386288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EAB2E3F-14E2-C374-9D6F-88E3EA5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 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457427E-2AC4-A81C-5321-356DC69DF946}"/>
              </a:ext>
            </a:extLst>
          </p:cNvPr>
          <p:cNvGraphicFramePr>
            <a:graphicFrameLocks noGrp="1"/>
          </p:cNvGraphicFramePr>
          <p:nvPr/>
        </p:nvGraphicFramePr>
        <p:xfrm>
          <a:off x="298213" y="1031343"/>
          <a:ext cx="11478128" cy="4225755"/>
        </p:xfrm>
        <a:graphic>
          <a:graphicData uri="http://schemas.openxmlformats.org/drawingml/2006/table">
            <a:tbl>
              <a:tblPr firstRow="1" firstCol="1" bandRow="1"/>
              <a:tblGrid>
                <a:gridCol w="461072">
                  <a:extLst>
                    <a:ext uri="{9D8B030D-6E8A-4147-A177-3AD203B41FA5}">
                      <a16:colId xmlns:a16="http://schemas.microsoft.com/office/drawing/2014/main" val="2524428734"/>
                    </a:ext>
                  </a:extLst>
                </a:gridCol>
                <a:gridCol w="1637793">
                  <a:extLst>
                    <a:ext uri="{9D8B030D-6E8A-4147-A177-3AD203B41FA5}">
                      <a16:colId xmlns:a16="http://schemas.microsoft.com/office/drawing/2014/main" val="2237055439"/>
                    </a:ext>
                  </a:extLst>
                </a:gridCol>
                <a:gridCol w="9379263">
                  <a:extLst>
                    <a:ext uri="{9D8B030D-6E8A-4147-A177-3AD203B41FA5}">
                      <a16:colId xmlns:a16="http://schemas.microsoft.com/office/drawing/2014/main" val="4145122772"/>
                    </a:ext>
                  </a:extLst>
                </a:gridCol>
              </a:tblGrid>
              <a:tr h="394043">
                <a:tc gridSpan="3">
                  <a:txBody>
                    <a:bodyPr/>
                    <a:lstStyle/>
                    <a:p>
                      <a:pPr algn="ctr"/>
                      <a:r>
                        <a:rPr lang="es-419" sz="1800" b="1" dirty="0">
                          <a:solidFill>
                            <a:srgbClr val="7E7E7E"/>
                          </a:solidFill>
                          <a:effectLst/>
                          <a:latin typeface="Montserrat" panose="00000500000000000000" pitchFamily="2" charset="0"/>
                        </a:rPr>
                        <a:t>RELACION DE CIRCUITOS DISPONIBLES SIN OPERAR (PIERNAS MUERTAS)</a:t>
                      </a:r>
                      <a:endParaRPr lang="es-419" sz="900" b="1" dirty="0">
                        <a:solidFill>
                          <a:srgbClr val="7E7E7E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 sz="8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589"/>
                  </a:ext>
                </a:extLst>
              </a:tr>
              <a:tr h="157522"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005424"/>
                  </a:ext>
                </a:extLst>
              </a:tr>
              <a:tr h="597529"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No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Instalación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Descripción de la línea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15429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1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Temporal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Interconexión línea de salida de aceite del tanque FA-3101 hacia succión de filtros </a:t>
                      </a:r>
                      <a:r>
                        <a:rPr lang="es-419" sz="1400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duplex</a:t>
                      </a:r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 de 16" Ø.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49860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algn="ctr"/>
                      <a:r>
                        <a:rPr lang="es-419" sz="14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2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Temporal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Línea de 6 y 8 " Ø del paquete de recirculación por bajo nivel y alta presión hacia cabezal de 1ra etapa FA-3101.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283393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algn="ctr"/>
                      <a:r>
                        <a:rPr lang="es-419" sz="14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3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Temporal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Línea de 4" Ø anteriormente de retorno de líquidos del tanque rectificador FA-3102 hacia presurizado.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95996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4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Temporal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Flexibilidad Operativa interconexión Chuc-1 (</a:t>
                      </a:r>
                      <a:r>
                        <a:rPr lang="es-419" sz="1400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taping</a:t>
                      </a:r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) con línea salida de gas hacia Compresión de 24"Ø.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727175"/>
                  </a:ext>
                </a:extLst>
              </a:tr>
              <a:tr h="376328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5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Enlace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Flexibilidad Operativa interconexión llegada de Chuc-A con la línea de Chuc-1 de 24" Ø.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128093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6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Perforación</a:t>
                      </a:r>
                      <a:endParaRPr lang="es-419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Circuito de 24" Ø llegada de OUK con la interconexión en la plataforma Enlace salida hacia </a:t>
                      </a:r>
                      <a:r>
                        <a:rPr lang="es-419" sz="1400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Abk</a:t>
                      </a:r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-D.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009148"/>
                  </a:ext>
                </a:extLst>
              </a:tr>
              <a:tr h="376328"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7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b="1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Perforación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4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Interconexión llegada de OUK con el cabezal de grupo No. 3 de 16"Ø.</a:t>
                      </a:r>
                      <a:endParaRPr lang="es-419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914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860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EAB2E3F-14E2-C374-9D6F-88E3EA5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 Compresión 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56AE090B-EAB7-DDB5-8D41-D5955D711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433008"/>
              </p:ext>
            </p:extLst>
          </p:nvPr>
        </p:nvGraphicFramePr>
        <p:xfrm>
          <a:off x="1065806" y="1066299"/>
          <a:ext cx="9806730" cy="262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142" imgH="3162210" progId="Excel.Sheet.8">
                  <p:embed/>
                </p:oleObj>
              </mc:Choice>
              <mc:Fallback>
                <p:oleObj name="Worksheet" r:id="rId2" imgW="9401142" imgH="3162210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56AE090B-EAB7-DDB5-8D41-D5955D711A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806" y="1066299"/>
                        <a:ext cx="9806730" cy="2629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869BFA71-427B-8D0C-C09E-0232DE5FB2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408" r="19789"/>
          <a:stretch/>
        </p:blipFill>
        <p:spPr>
          <a:xfrm rot="5400000">
            <a:off x="4715374" y="3313958"/>
            <a:ext cx="2698852" cy="34623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C58E8E5-EAEC-5963-694C-8E934E746557}"/>
              </a:ext>
            </a:extLst>
          </p:cNvPr>
          <p:cNvSpPr/>
          <p:nvPr/>
        </p:nvSpPr>
        <p:spPr>
          <a:xfrm>
            <a:off x="4421660" y="3769487"/>
            <a:ext cx="3259298" cy="16037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75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EAB2E3F-14E2-C374-9D6F-88E3EA5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 Compresión 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37ED8DF2-791A-0963-113E-F5C2AED4F4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824302"/>
              </p:ext>
            </p:extLst>
          </p:nvPr>
        </p:nvGraphicFramePr>
        <p:xfrm>
          <a:off x="1065806" y="1066299"/>
          <a:ext cx="9806730" cy="262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142" imgH="3162210" progId="Excel.Sheet.8">
                  <p:embed/>
                </p:oleObj>
              </mc:Choice>
              <mc:Fallback>
                <p:oleObj name="Worksheet" r:id="rId2" imgW="9401142" imgH="3162210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37ED8DF2-791A-0963-113E-F5C2AED4F4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806" y="1066299"/>
                        <a:ext cx="9806730" cy="2629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A4A0DD60-D92A-1B6E-516F-3D208A9CD9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97" y="3623884"/>
            <a:ext cx="3882028" cy="2911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26D0E3C9-0F07-C334-BDFF-A06CD3FC0BF5}"/>
              </a:ext>
            </a:extLst>
          </p:cNvPr>
          <p:cNvSpPr/>
          <p:nvPr/>
        </p:nvSpPr>
        <p:spPr>
          <a:xfrm>
            <a:off x="4068897" y="4659085"/>
            <a:ext cx="3882028" cy="5225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4673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EAB2E3F-14E2-C374-9D6F-88E3EA5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 Compresión 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970C78E0-2AE5-545A-DC86-9E5649993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437939"/>
              </p:ext>
            </p:extLst>
          </p:nvPr>
        </p:nvGraphicFramePr>
        <p:xfrm>
          <a:off x="1065806" y="1066299"/>
          <a:ext cx="9806730" cy="262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142" imgH="3162210" progId="Excel.Sheet.8">
                  <p:embed/>
                </p:oleObj>
              </mc:Choice>
              <mc:Fallback>
                <p:oleObj name="Worksheet" r:id="rId2" imgW="9401142" imgH="3162210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970C78E0-2AE5-545A-DC86-9E56499937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806" y="1066299"/>
                        <a:ext cx="9806730" cy="2629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1415B679-9604-08CF-B636-14F4CA08C9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3596640"/>
            <a:ext cx="3882027" cy="2911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7B36219-D0BF-EED6-84E5-81E96E4F03C9}"/>
              </a:ext>
            </a:extLst>
          </p:cNvPr>
          <p:cNvSpPr/>
          <p:nvPr/>
        </p:nvSpPr>
        <p:spPr>
          <a:xfrm>
            <a:off x="4145280" y="3596640"/>
            <a:ext cx="3178629" cy="23428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86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3941F02-1D4C-649E-DD0A-6A6DEFB4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40537"/>
            <a:ext cx="10515600" cy="888164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Experiencia y entrenamiento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object 13">
            <a:extLst>
              <a:ext uri="{FF2B5EF4-FFF2-40B4-BE49-F238E27FC236}">
                <a16:creationId xmlns:a16="http://schemas.microsoft.com/office/drawing/2014/main" id="{B09F7A03-01C2-24D0-1831-34B005AB49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286" y="1718651"/>
            <a:ext cx="1442742" cy="12197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C0FEDB8-0B2A-9018-9327-8F3BE6450D7B}"/>
              </a:ext>
            </a:extLst>
          </p:cNvPr>
          <p:cNvSpPr txBox="1"/>
          <p:nvPr/>
        </p:nvSpPr>
        <p:spPr>
          <a:xfrm>
            <a:off x="476699" y="2949222"/>
            <a:ext cx="17059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300" dirty="0"/>
              <a:t>Inspectores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86F345-B6C8-F223-F47A-3990245274CA}"/>
              </a:ext>
            </a:extLst>
          </p:cNvPr>
          <p:cNvSpPr txBox="1"/>
          <p:nvPr/>
        </p:nvSpPr>
        <p:spPr>
          <a:xfrm>
            <a:off x="2905393" y="1349469"/>
            <a:ext cx="8285121" cy="484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s-MX" sz="900" b="1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9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NDT Nivel I: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Ajustar y calibrar el equipo.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Evaluaciones específicas de aceptación o rechazo de acuerdo con instrucciones escritas y registro de resultados. </a:t>
            </a:r>
          </a:p>
          <a:p>
            <a:pPr marL="528637" indent="-1714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Recibir la instrucción o supervisión necesaria de una persona certificada a nivel II o III.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9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NDT Nivel II: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Ajustar y calibrar el equipo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interpretar y evaluar los resultados con respecto a los códigos aplicables, estándares y especificaciones. 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Familiarizado con el alcance y limitaciones del método para el cual está calificado</a:t>
            </a:r>
          </a:p>
          <a:p>
            <a:pPr marL="528637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Responsabilidad del entrenamiento y guía sobre el trabajo de los aprendices y niveles I. </a:t>
            </a:r>
          </a:p>
          <a:p>
            <a:pPr marL="528637" lvl="0" indent="-1714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cs typeface="Times New Roman" panose="02020603050405020304" pitchFamily="18" charset="0"/>
              </a:rPr>
              <a:t>Preparar instructivos, organizar y reportar los resultados. 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s-MX" sz="9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NDT Nivel III:</a:t>
            </a:r>
          </a:p>
          <a:p>
            <a:pPr marL="542925" lvl="0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esignará el método, la técnica y procedimiento a ser usado, </a:t>
            </a:r>
          </a:p>
          <a:p>
            <a:pPr marL="542925" lvl="0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nterpretar códigos, estándares, especificaciones y procedimientos </a:t>
            </a:r>
          </a:p>
          <a:p>
            <a:pPr marL="542925" lvl="0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esponsable de los exámenes no destructivos en el método en que está calificado, interpretar y evaluar los resultados de acuerdo con códigos, estándares y especificaciones. </a:t>
            </a:r>
          </a:p>
          <a:p>
            <a:pPr marL="542925" lvl="0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Respaldo practico en materiales utilizados, fabricación y tecnología del producto para establecer técnicas y criterios de aceptación cuando no existan. </a:t>
            </a:r>
          </a:p>
          <a:p>
            <a:pPr marL="542925" lvl="0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Familiarizado con otros métodos de examen no destructivos, como lo demostrado en la examinación básica de nivel III preparado por ASNT o cualquier otro. </a:t>
            </a:r>
          </a:p>
          <a:p>
            <a:pPr marL="542925" lvl="0" indent="-180975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9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Capacitado para entrenar y examinar al personal a nivel I y II para su certificación en los métodos que apliquen.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1131891-7A01-17E6-160B-4F43CE2D4A46}"/>
              </a:ext>
            </a:extLst>
          </p:cNvPr>
          <p:cNvSpPr txBox="1"/>
          <p:nvPr/>
        </p:nvSpPr>
        <p:spPr>
          <a:xfrm>
            <a:off x="356936" y="1052136"/>
            <a:ext cx="21934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600" dirty="0">
                <a:solidFill>
                  <a:srgbClr val="205F54"/>
                </a:solidFill>
              </a:rPr>
              <a:t>Calificación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DA5325-4D97-8663-AAC7-1D69F625DDE1}"/>
              </a:ext>
            </a:extLst>
          </p:cNvPr>
          <p:cNvSpPr txBox="1"/>
          <p:nvPr/>
        </p:nvSpPr>
        <p:spPr>
          <a:xfrm>
            <a:off x="2833985" y="1223043"/>
            <a:ext cx="362631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s-MX"/>
            </a:defPPr>
            <a:lvl1pPr algn="ctr">
              <a:defRPr b="1">
                <a:solidFill>
                  <a:srgbClr val="BC945A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MX" dirty="0"/>
              <a:t>Clasificación de Inspectores:</a:t>
            </a:r>
          </a:p>
        </p:txBody>
      </p:sp>
    </p:spTree>
    <p:extLst>
      <p:ext uri="{BB962C8B-B14F-4D97-AF65-F5344CB8AC3E}">
        <p14:creationId xmlns:p14="http://schemas.microsoft.com/office/powerpoint/2010/main" val="700830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EAB2E3F-14E2-C374-9D6F-88E3EA5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 Compresión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1FB809-B320-8DF7-CCEF-175A677CF7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3771771"/>
            <a:ext cx="3352800" cy="251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7" name="2 Objeto">
            <a:extLst>
              <a:ext uri="{FF2B5EF4-FFF2-40B4-BE49-F238E27FC236}">
                <a16:creationId xmlns:a16="http://schemas.microsoft.com/office/drawing/2014/main" id="{DCD33A55-17F0-C74C-14EF-47718445E8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057007"/>
              </p:ext>
            </p:extLst>
          </p:nvPr>
        </p:nvGraphicFramePr>
        <p:xfrm>
          <a:off x="1065806" y="1066299"/>
          <a:ext cx="9806730" cy="262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401142" imgH="3162210" progId="Excel.Sheet.8">
                  <p:embed/>
                </p:oleObj>
              </mc:Choice>
              <mc:Fallback>
                <p:oleObj name="Worksheet" r:id="rId3" imgW="9401142" imgH="3162210" progId="Excel.Sheet.8">
                  <p:embed/>
                  <p:pic>
                    <p:nvPicPr>
                      <p:cNvPr id="7" name="2 Objeto">
                        <a:extLst>
                          <a:ext uri="{FF2B5EF4-FFF2-40B4-BE49-F238E27FC236}">
                            <a16:creationId xmlns:a16="http://schemas.microsoft.com/office/drawing/2014/main" id="{DCD33A55-17F0-C74C-14EF-47718445E8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806" y="1066299"/>
                        <a:ext cx="9806730" cy="2629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ipse 7">
            <a:extLst>
              <a:ext uri="{FF2B5EF4-FFF2-40B4-BE49-F238E27FC236}">
                <a16:creationId xmlns:a16="http://schemas.microsoft.com/office/drawing/2014/main" id="{6C9B1375-6C5B-062E-C1D8-578206A8AFE4}"/>
              </a:ext>
            </a:extLst>
          </p:cNvPr>
          <p:cNvSpPr/>
          <p:nvPr/>
        </p:nvSpPr>
        <p:spPr>
          <a:xfrm>
            <a:off x="5408023" y="3971109"/>
            <a:ext cx="1001486" cy="18205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2320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72" y="3048044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Abkatun-N1</a:t>
            </a:r>
          </a:p>
        </p:txBody>
      </p:sp>
    </p:spTree>
    <p:extLst>
      <p:ext uri="{BB962C8B-B14F-4D97-AF65-F5344CB8AC3E}">
        <p14:creationId xmlns:p14="http://schemas.microsoft.com/office/powerpoint/2010/main" val="2149139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PCS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57A51F26-25DA-860A-70CD-CCB0651EE0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48228"/>
              </p:ext>
            </p:extLst>
          </p:nvPr>
        </p:nvGraphicFramePr>
        <p:xfrm>
          <a:off x="314325" y="1132807"/>
          <a:ext cx="11563350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57A51F26-25DA-860A-70CD-CCB0651EE0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1132807"/>
                        <a:ext cx="11563350" cy="286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 descr="Imagen que contiene edificio, cerca, metal, viejo&#10;&#10;Descripción generada automáticamente">
            <a:extLst>
              <a:ext uri="{FF2B5EF4-FFF2-40B4-BE49-F238E27FC236}">
                <a16:creationId xmlns:a16="http://schemas.microsoft.com/office/drawing/2014/main" id="{14E66CAF-2759-AE3F-365B-F3F90CF5FA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21" y="3913843"/>
            <a:ext cx="3491850" cy="2618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DE75476-71F5-CDA8-A343-E0069E000006}"/>
              </a:ext>
            </a:extLst>
          </p:cNvPr>
          <p:cNvSpPr/>
          <p:nvPr/>
        </p:nvSpPr>
        <p:spPr bwMode="auto">
          <a:xfrm rot="5561162">
            <a:off x="5662540" y="5264320"/>
            <a:ext cx="1318429" cy="838272"/>
          </a:xfrm>
          <a:prstGeom prst="ellipse">
            <a:avLst/>
          </a:prstGeom>
          <a:solidFill>
            <a:srgbClr val="FF0000">
              <a:alpha val="8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467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PCS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A1EDFAB3-74B4-1333-3ABD-77AB6073C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395672"/>
              </p:ext>
            </p:extLst>
          </p:nvPr>
        </p:nvGraphicFramePr>
        <p:xfrm>
          <a:off x="395288" y="1073791"/>
          <a:ext cx="11307354" cy="23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A1EDFAB3-74B4-1333-3ABD-77AB6073CB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073791"/>
                        <a:ext cx="11307354" cy="238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F8F7636F-227B-E65C-09D8-C88C4C62BEEB}"/>
              </a:ext>
            </a:extLst>
          </p:cNvPr>
          <p:cNvGrpSpPr/>
          <p:nvPr/>
        </p:nvGrpSpPr>
        <p:grpSpPr>
          <a:xfrm>
            <a:off x="4030792" y="3459741"/>
            <a:ext cx="3635870" cy="2726903"/>
            <a:chOff x="2520774" y="3326703"/>
            <a:chExt cx="3635870" cy="2726903"/>
          </a:xfrm>
        </p:grpSpPr>
        <p:pic>
          <p:nvPicPr>
            <p:cNvPr id="8" name="Imagen 7" descr="Imagen que contiene interior, edificio, hombre, parado&#10;&#10;Descripción generada automáticamente">
              <a:extLst>
                <a:ext uri="{FF2B5EF4-FFF2-40B4-BE49-F238E27FC236}">
                  <a16:creationId xmlns:a16="http://schemas.microsoft.com/office/drawing/2014/main" id="{96B28C7F-DF6B-D4C5-B7ED-9ADF288F4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774" y="3326703"/>
              <a:ext cx="3635870" cy="272690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7BC83CA-2E9A-D85E-B4D7-D88F971CD31D}"/>
                </a:ext>
              </a:extLst>
            </p:cNvPr>
            <p:cNvSpPr/>
            <p:nvPr/>
          </p:nvSpPr>
          <p:spPr bwMode="auto">
            <a:xfrm rot="5561162">
              <a:off x="3747831" y="4415802"/>
              <a:ext cx="1498697" cy="1011027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841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PCS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F9D14457-767F-CC10-E72E-C564E1A5E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060174"/>
              </p:ext>
            </p:extLst>
          </p:nvPr>
        </p:nvGraphicFramePr>
        <p:xfrm>
          <a:off x="285226" y="1166070"/>
          <a:ext cx="11549838" cy="257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F9D14457-767F-CC10-E72E-C564E1A5ED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26" y="1166070"/>
                        <a:ext cx="11549838" cy="25788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o 4">
            <a:extLst>
              <a:ext uri="{FF2B5EF4-FFF2-40B4-BE49-F238E27FC236}">
                <a16:creationId xmlns:a16="http://schemas.microsoft.com/office/drawing/2014/main" id="{C5C46046-57B0-494B-4669-DCB4B5926047}"/>
              </a:ext>
            </a:extLst>
          </p:cNvPr>
          <p:cNvGrpSpPr/>
          <p:nvPr/>
        </p:nvGrpSpPr>
        <p:grpSpPr>
          <a:xfrm>
            <a:off x="1250965" y="3618648"/>
            <a:ext cx="3582171" cy="2686628"/>
            <a:chOff x="395288" y="3333422"/>
            <a:chExt cx="3582171" cy="2686628"/>
          </a:xfrm>
        </p:grpSpPr>
        <p:pic>
          <p:nvPicPr>
            <p:cNvPr id="6" name="Imagen 5" descr="Imagen que contiene edificio, tabla, hecho de madera, silla&#10;&#10;Descripción generada automáticamente">
              <a:extLst>
                <a:ext uri="{FF2B5EF4-FFF2-40B4-BE49-F238E27FC236}">
                  <a16:creationId xmlns:a16="http://schemas.microsoft.com/office/drawing/2014/main" id="{729037A8-ECA7-FBA3-C5B0-5B6F3CBB1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8" y="3333422"/>
              <a:ext cx="3582171" cy="26866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1E6B438-559F-4E41-8D6E-4564EE09F9B2}"/>
                </a:ext>
              </a:extLst>
            </p:cNvPr>
            <p:cNvSpPr/>
            <p:nvPr/>
          </p:nvSpPr>
          <p:spPr bwMode="auto">
            <a:xfrm rot="5561162">
              <a:off x="1606747" y="3978192"/>
              <a:ext cx="1498697" cy="1011027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69E1177-ABB4-C5EF-CA20-8216A68F7D8D}"/>
              </a:ext>
            </a:extLst>
          </p:cNvPr>
          <p:cNvGrpSpPr/>
          <p:nvPr/>
        </p:nvGrpSpPr>
        <p:grpSpPr>
          <a:xfrm>
            <a:off x="4942559" y="3618648"/>
            <a:ext cx="4455456" cy="2686628"/>
            <a:chOff x="4086882" y="3333422"/>
            <a:chExt cx="4455456" cy="2686628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0B5F5C6-7290-B230-15ED-94FEDB8DD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499" t="10798" r="16137" b="17800"/>
            <a:stretch/>
          </p:blipFill>
          <p:spPr>
            <a:xfrm>
              <a:off x="4086882" y="3333422"/>
              <a:ext cx="4455456" cy="2686628"/>
            </a:xfrm>
            <a:prstGeom prst="rect">
              <a:avLst/>
            </a:prstGeom>
          </p:spPr>
        </p:pic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1A84EC9D-E5AA-6E87-EF7B-64E66D5B22B1}"/>
                </a:ext>
              </a:extLst>
            </p:cNvPr>
            <p:cNvSpPr/>
            <p:nvPr/>
          </p:nvSpPr>
          <p:spPr bwMode="auto">
            <a:xfrm rot="5400000">
              <a:off x="6363397" y="4568588"/>
              <a:ext cx="702439" cy="6114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668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PCS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BF6B7900-83D9-2389-2811-6DB63DA2D0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960530"/>
              </p:ext>
            </p:extLst>
          </p:nvPr>
        </p:nvGraphicFramePr>
        <p:xfrm>
          <a:off x="1174459" y="1056856"/>
          <a:ext cx="10083567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BF6B7900-83D9-2389-2811-6DB63DA2D0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459" y="1056856"/>
                        <a:ext cx="10083567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EC9AAB7B-458A-74C9-57F7-65DCF398699C}"/>
              </a:ext>
            </a:extLst>
          </p:cNvPr>
          <p:cNvGrpSpPr/>
          <p:nvPr/>
        </p:nvGrpSpPr>
        <p:grpSpPr>
          <a:xfrm>
            <a:off x="4259745" y="3926048"/>
            <a:ext cx="3672510" cy="2506964"/>
            <a:chOff x="1403560" y="3356989"/>
            <a:chExt cx="3672510" cy="2754383"/>
          </a:xfrm>
        </p:grpSpPr>
        <p:pic>
          <p:nvPicPr>
            <p:cNvPr id="8" name="Imagen 7" descr="Imagen que contiene edificio, tabla, viejo, comida&#10;&#10;Descripción generada automáticamente">
              <a:extLst>
                <a:ext uri="{FF2B5EF4-FFF2-40B4-BE49-F238E27FC236}">
                  <a16:creationId xmlns:a16="http://schemas.microsoft.com/office/drawing/2014/main" id="{FD4A2C1C-5090-9966-7F31-AE0B5D25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560" y="3356989"/>
              <a:ext cx="3672510" cy="275438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C17EA5A-5159-EAB4-38B2-F4B11861161B}"/>
                </a:ext>
              </a:extLst>
            </p:cNvPr>
            <p:cNvSpPr/>
            <p:nvPr/>
          </p:nvSpPr>
          <p:spPr bwMode="auto">
            <a:xfrm rot="5561162">
              <a:off x="2779489" y="4982979"/>
              <a:ext cx="1095303" cy="1011027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979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pic>
        <p:nvPicPr>
          <p:cNvPr id="2" name="Imagen 1" descr="Imagen que contiene interior, viejo, tabla, hecho de madera&#10;&#10;Descripción generada automáticamente">
            <a:extLst>
              <a:ext uri="{FF2B5EF4-FFF2-40B4-BE49-F238E27FC236}">
                <a16:creationId xmlns:a16="http://schemas.microsoft.com/office/drawing/2014/main" id="{13AA804D-3D51-A5AE-7750-CFCF6E1802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780469"/>
            <a:ext cx="3667244" cy="2413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5" name="2 Objeto">
            <a:extLst>
              <a:ext uri="{FF2B5EF4-FFF2-40B4-BE49-F238E27FC236}">
                <a16:creationId xmlns:a16="http://schemas.microsoft.com/office/drawing/2014/main" id="{A0C04DA8-6E1C-8D6D-B96F-4A3B3D85D6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82971"/>
              </p:ext>
            </p:extLst>
          </p:nvPr>
        </p:nvGraphicFramePr>
        <p:xfrm>
          <a:off x="1082181" y="1031670"/>
          <a:ext cx="9496336" cy="274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401259" imgH="3324083" progId="Excel.Sheet.8">
                  <p:embed/>
                </p:oleObj>
              </mc:Choice>
              <mc:Fallback>
                <p:oleObj name="Worksheet" r:id="rId3" imgW="9401259" imgH="3324083" progId="Excel.Sheet.8">
                  <p:embed/>
                  <p:pic>
                    <p:nvPicPr>
                      <p:cNvPr id="5" name="2 Objeto">
                        <a:extLst>
                          <a:ext uri="{FF2B5EF4-FFF2-40B4-BE49-F238E27FC236}">
                            <a16:creationId xmlns:a16="http://schemas.microsoft.com/office/drawing/2014/main" id="{A0C04DA8-6E1C-8D6D-B96F-4A3B3D85D6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181" y="1031670"/>
                        <a:ext cx="9496336" cy="2748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o 5">
            <a:extLst>
              <a:ext uri="{FF2B5EF4-FFF2-40B4-BE49-F238E27FC236}">
                <a16:creationId xmlns:a16="http://schemas.microsoft.com/office/drawing/2014/main" id="{09D29F56-AA0C-3C16-7235-FF2CBFB0B97D}"/>
              </a:ext>
            </a:extLst>
          </p:cNvPr>
          <p:cNvGrpSpPr/>
          <p:nvPr/>
        </p:nvGrpSpPr>
        <p:grpSpPr>
          <a:xfrm>
            <a:off x="6144134" y="3724403"/>
            <a:ext cx="3322380" cy="2595841"/>
            <a:chOff x="5220090" y="3317200"/>
            <a:chExt cx="3322380" cy="2595841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4B7856B-0353-9A4A-3A7A-3B36ED4BA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561" t="25962" r="39763" b="17800"/>
            <a:stretch/>
          </p:blipFill>
          <p:spPr>
            <a:xfrm>
              <a:off x="5220090" y="3317200"/>
              <a:ext cx="3322380" cy="2595841"/>
            </a:xfrm>
            <a:prstGeom prst="rect">
              <a:avLst/>
            </a:prstGeom>
          </p:spPr>
        </p:pic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0D39FCB-22C8-C5AB-0105-A1ED5728B3F3}"/>
                </a:ext>
              </a:extLst>
            </p:cNvPr>
            <p:cNvSpPr/>
            <p:nvPr/>
          </p:nvSpPr>
          <p:spPr bwMode="auto">
            <a:xfrm rot="1423215">
              <a:off x="6191103" y="4973120"/>
              <a:ext cx="1006854" cy="38487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205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81EBAC04-7719-DD8C-4F6F-C93B0D815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372852"/>
              </p:ext>
            </p:extLst>
          </p:nvPr>
        </p:nvGraphicFramePr>
        <p:xfrm>
          <a:off x="1174459" y="1065401"/>
          <a:ext cx="9194334" cy="247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305275" progId="Excel.Sheet.8">
                  <p:embed/>
                </p:oleObj>
              </mc:Choice>
              <mc:Fallback>
                <p:oleObj name="Worksheet" r:id="rId2" imgW="9401259" imgH="330527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81EBAC04-7719-DD8C-4F6F-C93B0D8154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459" y="1065401"/>
                        <a:ext cx="9194334" cy="247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 descr="Hidrante de incendios&#10;&#10;Descripción generada automáticamente con confianza baja">
            <a:extLst>
              <a:ext uri="{FF2B5EF4-FFF2-40B4-BE49-F238E27FC236}">
                <a16:creationId xmlns:a16="http://schemas.microsoft.com/office/drawing/2014/main" id="{956BA646-968C-DE4F-57F3-7A314D9558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38" y="3442963"/>
            <a:ext cx="3612188" cy="27091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B0285BF5-5F41-025D-0CFB-1100C0BB85BC}"/>
              </a:ext>
            </a:extLst>
          </p:cNvPr>
          <p:cNvGrpSpPr/>
          <p:nvPr/>
        </p:nvGrpSpPr>
        <p:grpSpPr>
          <a:xfrm>
            <a:off x="5880683" y="3442963"/>
            <a:ext cx="4104570" cy="2736380"/>
            <a:chOff x="4572000" y="3140960"/>
            <a:chExt cx="4104570" cy="273638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E25D2A4-B112-88D1-A27E-5EBDDDD4E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650" t="9399" r="9837" b="9399"/>
            <a:stretch/>
          </p:blipFill>
          <p:spPr>
            <a:xfrm>
              <a:off x="4572000" y="3140960"/>
              <a:ext cx="4104570" cy="2736380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A5172CE6-12C6-509E-EBF4-4F37850C53C1}"/>
                </a:ext>
              </a:extLst>
            </p:cNvPr>
            <p:cNvSpPr/>
            <p:nvPr/>
          </p:nvSpPr>
          <p:spPr bwMode="auto">
            <a:xfrm rot="5400000">
              <a:off x="5380402" y="3510783"/>
              <a:ext cx="1270115" cy="8706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A151E467-AE5C-E760-78FC-956C6B8BE122}"/>
              </a:ext>
            </a:extLst>
          </p:cNvPr>
          <p:cNvSpPr/>
          <p:nvPr/>
        </p:nvSpPr>
        <p:spPr bwMode="auto">
          <a:xfrm rot="5561162">
            <a:off x="3388773" y="3778788"/>
            <a:ext cx="1775192" cy="1350166"/>
          </a:xfrm>
          <a:prstGeom prst="ellipse">
            <a:avLst/>
          </a:prstGeom>
          <a:solidFill>
            <a:srgbClr val="FF0000">
              <a:alpha val="8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981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5F3E3585-A97A-40DE-EC44-91FF4820B3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820053"/>
              </p:ext>
            </p:extLst>
          </p:nvPr>
        </p:nvGraphicFramePr>
        <p:xfrm>
          <a:off x="1082179" y="1152608"/>
          <a:ext cx="9932565" cy="259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5F3E3585-A97A-40DE-EC44-91FF4820B3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179" y="1152608"/>
                        <a:ext cx="9932565" cy="2592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o 4">
            <a:extLst>
              <a:ext uri="{FF2B5EF4-FFF2-40B4-BE49-F238E27FC236}">
                <a16:creationId xmlns:a16="http://schemas.microsoft.com/office/drawing/2014/main" id="{7CED29C1-84AB-5B3E-D96F-9637240CAD4D}"/>
              </a:ext>
            </a:extLst>
          </p:cNvPr>
          <p:cNvGrpSpPr/>
          <p:nvPr/>
        </p:nvGrpSpPr>
        <p:grpSpPr>
          <a:xfrm>
            <a:off x="1776112" y="3663335"/>
            <a:ext cx="3575560" cy="2681670"/>
            <a:chOff x="971500" y="3378109"/>
            <a:chExt cx="3575560" cy="2681670"/>
          </a:xfrm>
        </p:grpSpPr>
        <p:pic>
          <p:nvPicPr>
            <p:cNvPr id="6" name="Imagen 5" descr="Imagen que contiene silla, tabla, comida, hecho de madera&#10;&#10;Descripción generada automáticamente">
              <a:extLst>
                <a:ext uri="{FF2B5EF4-FFF2-40B4-BE49-F238E27FC236}">
                  <a16:creationId xmlns:a16="http://schemas.microsoft.com/office/drawing/2014/main" id="{8F2B4842-ADB1-F53C-23C1-99AB87A80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500" y="3378109"/>
              <a:ext cx="3575560" cy="26816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6D7DC70-5DE5-1B61-7BA8-1E8E0DE4BA70}"/>
                </a:ext>
              </a:extLst>
            </p:cNvPr>
            <p:cNvSpPr/>
            <p:nvPr/>
          </p:nvSpPr>
          <p:spPr bwMode="auto">
            <a:xfrm rot="5566725">
              <a:off x="2455173" y="3644074"/>
              <a:ext cx="1619566" cy="1096661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21A23CF-5C3A-F194-1B30-8C1F414D5AF9}"/>
              </a:ext>
            </a:extLst>
          </p:cNvPr>
          <p:cNvGrpSpPr/>
          <p:nvPr/>
        </p:nvGrpSpPr>
        <p:grpSpPr>
          <a:xfrm>
            <a:off x="5448622" y="3642216"/>
            <a:ext cx="4516474" cy="2592360"/>
            <a:chOff x="4139940" y="3356990"/>
            <a:chExt cx="4516474" cy="2592360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D4723E1-7AEB-6ED2-1BDD-D107CA50E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80" t="7999" r="5111" b="9400"/>
            <a:stretch/>
          </p:blipFill>
          <p:spPr>
            <a:xfrm>
              <a:off x="4139940" y="3356990"/>
              <a:ext cx="4516474" cy="2592360"/>
            </a:xfrm>
            <a:prstGeom prst="rect">
              <a:avLst/>
            </a:prstGeom>
          </p:spPr>
        </p:pic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0BD32C1F-77EA-EF37-B200-7322F4D789ED}"/>
                </a:ext>
              </a:extLst>
            </p:cNvPr>
            <p:cNvSpPr/>
            <p:nvPr/>
          </p:nvSpPr>
          <p:spPr bwMode="auto">
            <a:xfrm rot="5400000">
              <a:off x="7883626" y="5189962"/>
              <a:ext cx="269601" cy="56263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>
                <a:ln>
                  <a:solidFill>
                    <a:srgbClr val="FF0000"/>
                  </a:solidFill>
                </a:ln>
                <a:noFill/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101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78583431-28D1-2738-8E03-551650D235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061336"/>
              </p:ext>
            </p:extLst>
          </p:nvPr>
        </p:nvGraphicFramePr>
        <p:xfrm>
          <a:off x="1442906" y="1085500"/>
          <a:ext cx="9045678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78583431-28D1-2738-8E03-551650D235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906" y="1085500"/>
                        <a:ext cx="9045678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 descr="Imagen que contiene bicicleta, roto, palo, hecho de madera&#10;&#10;Descripción generada automáticamente">
            <a:extLst>
              <a:ext uri="{FF2B5EF4-FFF2-40B4-BE49-F238E27FC236}">
                <a16:creationId xmlns:a16="http://schemas.microsoft.com/office/drawing/2014/main" id="{DD278D40-B517-F57E-27CF-EA0125F02C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26" y="3826325"/>
            <a:ext cx="3564861" cy="26736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6C8CC3EA-84E8-560B-B6C9-20035180625C}"/>
              </a:ext>
            </a:extLst>
          </p:cNvPr>
          <p:cNvSpPr/>
          <p:nvPr/>
        </p:nvSpPr>
        <p:spPr bwMode="auto">
          <a:xfrm rot="5400000">
            <a:off x="5633305" y="5097795"/>
            <a:ext cx="1338153" cy="941876"/>
          </a:xfrm>
          <a:prstGeom prst="ellipse">
            <a:avLst/>
          </a:prstGeom>
          <a:solidFill>
            <a:srgbClr val="FF0000">
              <a:alpha val="8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89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CE8E2DF-7655-9795-1970-1F0DABB1B342}"/>
              </a:ext>
            </a:extLst>
          </p:cNvPr>
          <p:cNvSpPr txBox="1">
            <a:spLocks/>
          </p:cNvSpPr>
          <p:nvPr/>
        </p:nvSpPr>
        <p:spPr>
          <a:xfrm>
            <a:off x="356936" y="140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solidFill>
                  <a:srgbClr val="6E152E"/>
                </a:solidFill>
                <a:latin typeface="Montserrat" panose="00000500000000000000" pitchFamily="2" charset="0"/>
              </a:rPr>
              <a:t>Experiencia y entrenamiento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31CA9B-BF77-2BF1-1002-09722BCB8F2B}"/>
              </a:ext>
            </a:extLst>
          </p:cNvPr>
          <p:cNvSpPr txBox="1"/>
          <p:nvPr/>
        </p:nvSpPr>
        <p:spPr>
          <a:xfrm>
            <a:off x="356936" y="1052136"/>
            <a:ext cx="21934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600" dirty="0">
                <a:solidFill>
                  <a:srgbClr val="205F54"/>
                </a:solidFill>
              </a:rPr>
              <a:t>Calificación</a:t>
            </a:r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5C14386A-2FD2-F543-B80D-F4407766C9F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286" y="1718651"/>
            <a:ext cx="1442742" cy="12197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27C3D28-E082-26E1-2659-F9293C63301F}"/>
              </a:ext>
            </a:extLst>
          </p:cNvPr>
          <p:cNvSpPr txBox="1"/>
          <p:nvPr/>
        </p:nvSpPr>
        <p:spPr>
          <a:xfrm>
            <a:off x="476699" y="2949222"/>
            <a:ext cx="17059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300" dirty="0"/>
              <a:t>Inspectores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392526-5E19-CFFB-D75E-9BBDCCB81674}"/>
              </a:ext>
            </a:extLst>
          </p:cNvPr>
          <p:cNvSpPr txBox="1"/>
          <p:nvPr/>
        </p:nvSpPr>
        <p:spPr>
          <a:xfrm>
            <a:off x="2859263" y="1662491"/>
            <a:ext cx="8724451" cy="378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s-MX" sz="1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SNT-TC-1A: 2020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Calificación y certificación de personal de pruebas no destructivas.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ASME BPVC SECCIÓN V/2019. Artículo 9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Examinación visual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ASME B31.3: 2018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Tubería de proceso.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GO-RT-IS-0002-2019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Guía operativa para la evaluación de la integridad mecánica de tuberías de proceso, recipientes sujetos a presión y tanques de proceso en instalaciones de PEMEX Exploración y Producción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API 570: 2016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Código para inspección de tuberías- Inspección, reclasificación, reparación y alteración de sistemas de tuberías en servicio.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API 574: 2016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Prácticas de inspección para componentes de sistemas de tubería.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API 579-1/ASME FFS-1: 2016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Aptitud para el servicio. </a:t>
            </a:r>
          </a:p>
          <a:p>
            <a:pPr marL="228600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ASME B16.5: 2017</a:t>
            </a: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Bridas para tubería y accesorios bridados.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10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8E39038-0978-D1BF-2683-A2B167354635}"/>
              </a:ext>
            </a:extLst>
          </p:cNvPr>
          <p:cNvSpPr txBox="1"/>
          <p:nvPr/>
        </p:nvSpPr>
        <p:spPr>
          <a:xfrm>
            <a:off x="2770688" y="1404909"/>
            <a:ext cx="284404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dirty="0">
                <a:solidFill>
                  <a:srgbClr val="BC945A"/>
                </a:solidFill>
                <a:latin typeface="Montserrat" panose="00000500000000000000" pitchFamily="2" charset="0"/>
              </a:rPr>
              <a:t>MARCO NORMATIVO: </a:t>
            </a:r>
          </a:p>
        </p:txBody>
      </p:sp>
    </p:spTree>
    <p:extLst>
      <p:ext uri="{BB962C8B-B14F-4D97-AF65-F5344CB8AC3E}">
        <p14:creationId xmlns:p14="http://schemas.microsoft.com/office/powerpoint/2010/main" val="3941525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78EE131C-9102-42BF-0D37-79053C5EE2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349357"/>
              </p:ext>
            </p:extLst>
          </p:nvPr>
        </p:nvGraphicFramePr>
        <p:xfrm>
          <a:off x="1319464" y="1043555"/>
          <a:ext cx="9267442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78EE131C-9102-42BF-0D37-79053C5EE2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464" y="1043555"/>
                        <a:ext cx="9267442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 descr="Imagen que contiene exterior, edificio, roto, viejo&#10;&#10;Descripción generada automáticamente">
            <a:extLst>
              <a:ext uri="{FF2B5EF4-FFF2-40B4-BE49-F238E27FC236}">
                <a16:creationId xmlns:a16="http://schemas.microsoft.com/office/drawing/2014/main" id="{DBAB5C9F-57EA-8B7C-B95A-6A75D8299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3" y="3782794"/>
            <a:ext cx="3492748" cy="2619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5298522C-672D-93C6-EAD2-831C21DA7538}"/>
              </a:ext>
            </a:extLst>
          </p:cNvPr>
          <p:cNvSpPr/>
          <p:nvPr/>
        </p:nvSpPr>
        <p:spPr bwMode="auto">
          <a:xfrm rot="4003780">
            <a:off x="5680021" y="5341598"/>
            <a:ext cx="1122473" cy="881279"/>
          </a:xfrm>
          <a:prstGeom prst="ellipse">
            <a:avLst/>
          </a:prstGeom>
          <a:solidFill>
            <a:srgbClr val="FF0000">
              <a:alpha val="8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379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0DF15D0E-8736-0B2C-DBD1-13DEFB66D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616437"/>
              </p:ext>
            </p:extLst>
          </p:nvPr>
        </p:nvGraphicFramePr>
        <p:xfrm>
          <a:off x="1216404" y="1093890"/>
          <a:ext cx="9656132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0DF15D0E-8736-0B2C-DBD1-13DEFB66DA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404" y="1093890"/>
                        <a:ext cx="9656132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9BC16CDD-E50D-C245-0B3F-F51F8B71D4EE}"/>
              </a:ext>
            </a:extLst>
          </p:cNvPr>
          <p:cNvGrpSpPr/>
          <p:nvPr/>
        </p:nvGrpSpPr>
        <p:grpSpPr>
          <a:xfrm>
            <a:off x="2094617" y="3860330"/>
            <a:ext cx="3360466" cy="2520350"/>
            <a:chOff x="2036891" y="3401735"/>
            <a:chExt cx="3360466" cy="2520350"/>
          </a:xfrm>
        </p:grpSpPr>
        <p:pic>
          <p:nvPicPr>
            <p:cNvPr id="8" name="Imagen 7" descr="Imagen que contiene interior, viejo, sucio, metal&#10;&#10;Descripción generada automáticamente">
              <a:extLst>
                <a:ext uri="{FF2B5EF4-FFF2-40B4-BE49-F238E27FC236}">
                  <a16:creationId xmlns:a16="http://schemas.microsoft.com/office/drawing/2014/main" id="{48DA37BE-CABE-7F5B-101B-BE92B7ABD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91" y="3401735"/>
              <a:ext cx="3360466" cy="25203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24C6CD1-47E8-8E7E-7B03-6DF81C971217}"/>
                </a:ext>
              </a:extLst>
            </p:cNvPr>
            <p:cNvSpPr/>
            <p:nvPr/>
          </p:nvSpPr>
          <p:spPr bwMode="auto">
            <a:xfrm rot="5400000">
              <a:off x="3137766" y="4719214"/>
              <a:ext cx="963335" cy="831247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10D85530-3ACF-492C-5185-E098B609E2A0}"/>
              </a:ext>
            </a:extLst>
          </p:cNvPr>
          <p:cNvGrpSpPr/>
          <p:nvPr/>
        </p:nvGrpSpPr>
        <p:grpSpPr>
          <a:xfrm>
            <a:off x="5767127" y="3860330"/>
            <a:ext cx="4402398" cy="2431117"/>
            <a:chOff x="4139940" y="3356990"/>
            <a:chExt cx="4402398" cy="2431117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51DBB42-525A-64BD-89B5-ACADEC0A2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137" t="19200" r="18881" b="6599"/>
            <a:stretch/>
          </p:blipFill>
          <p:spPr>
            <a:xfrm>
              <a:off x="4139940" y="3356990"/>
              <a:ext cx="4402398" cy="2431117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123A20A-4251-C33B-E9FF-109C33800A01}"/>
                </a:ext>
              </a:extLst>
            </p:cNvPr>
            <p:cNvSpPr/>
            <p:nvPr/>
          </p:nvSpPr>
          <p:spPr bwMode="auto">
            <a:xfrm>
              <a:off x="7072387" y="3841738"/>
              <a:ext cx="453117" cy="307362"/>
            </a:xfrm>
            <a:prstGeom prst="ellips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367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80D37D25-D6EE-29F2-CED6-0F7FA54E5E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177173"/>
              </p:ext>
            </p:extLst>
          </p:nvPr>
        </p:nvGraphicFramePr>
        <p:xfrm>
          <a:off x="1031846" y="1051945"/>
          <a:ext cx="9991288" cy="2766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80D37D25-D6EE-29F2-CED6-0F7FA54E5E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46" y="1051945"/>
                        <a:ext cx="9991288" cy="2766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o 4">
            <a:extLst>
              <a:ext uri="{FF2B5EF4-FFF2-40B4-BE49-F238E27FC236}">
                <a16:creationId xmlns:a16="http://schemas.microsoft.com/office/drawing/2014/main" id="{5C533C69-679E-AA16-0FA1-0FC38DD97DD2}"/>
              </a:ext>
            </a:extLst>
          </p:cNvPr>
          <p:cNvGrpSpPr/>
          <p:nvPr/>
        </p:nvGrpSpPr>
        <p:grpSpPr>
          <a:xfrm>
            <a:off x="1804770" y="3674365"/>
            <a:ext cx="3563860" cy="2672895"/>
            <a:chOff x="1746406" y="3394466"/>
            <a:chExt cx="3563860" cy="2672895"/>
          </a:xfrm>
        </p:grpSpPr>
        <p:pic>
          <p:nvPicPr>
            <p:cNvPr id="6" name="Imagen 5" descr="Estación de tren&#10;&#10;Descripción generada automáticamente con confianza baja">
              <a:extLst>
                <a:ext uri="{FF2B5EF4-FFF2-40B4-BE49-F238E27FC236}">
                  <a16:creationId xmlns:a16="http://schemas.microsoft.com/office/drawing/2014/main" id="{D835A081-E1FE-5250-B9ED-A6D4AF34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406" y="3394466"/>
              <a:ext cx="3563860" cy="267289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309DEBD0-971C-6BEA-F341-8E12C0704132}"/>
                </a:ext>
              </a:extLst>
            </p:cNvPr>
            <p:cNvSpPr/>
            <p:nvPr/>
          </p:nvSpPr>
          <p:spPr bwMode="auto">
            <a:xfrm rot="10800000">
              <a:off x="2843761" y="4381908"/>
              <a:ext cx="1080149" cy="666500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31454C2-83A0-CD95-EA81-E1B6BF7105A5}"/>
              </a:ext>
            </a:extLst>
          </p:cNvPr>
          <p:cNvGrpSpPr/>
          <p:nvPr/>
        </p:nvGrpSpPr>
        <p:grpSpPr>
          <a:xfrm>
            <a:off x="5477280" y="3674364"/>
            <a:ext cx="4474408" cy="2672895"/>
            <a:chOff x="3957104" y="3341660"/>
            <a:chExt cx="4503435" cy="2386617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991CD83-C3E0-C035-C818-31F8373BA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63" t="13599" r="9050" b="5199"/>
            <a:stretch/>
          </p:blipFill>
          <p:spPr>
            <a:xfrm>
              <a:off x="3957104" y="3341660"/>
              <a:ext cx="4503435" cy="2386617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165908D-58B0-5B9D-D9EA-94AF7EADEBC1}"/>
                </a:ext>
              </a:extLst>
            </p:cNvPr>
            <p:cNvSpPr/>
            <p:nvPr/>
          </p:nvSpPr>
          <p:spPr bwMode="auto">
            <a:xfrm>
              <a:off x="8026180" y="5323731"/>
              <a:ext cx="322470" cy="32330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623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900E28C6-AC03-349A-75CF-B41CEAC9B7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977075"/>
              </p:ext>
            </p:extLst>
          </p:nvPr>
        </p:nvGraphicFramePr>
        <p:xfrm>
          <a:off x="1065401" y="1077111"/>
          <a:ext cx="10016455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900E28C6-AC03-349A-75CF-B41CEAC9B7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401" y="1077111"/>
                        <a:ext cx="10016455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57C8422E-4B26-47BC-470A-7C40B5B94629}"/>
              </a:ext>
            </a:extLst>
          </p:cNvPr>
          <p:cNvGrpSpPr/>
          <p:nvPr/>
        </p:nvGrpSpPr>
        <p:grpSpPr>
          <a:xfrm>
            <a:off x="1913696" y="3818384"/>
            <a:ext cx="3584433" cy="2688325"/>
            <a:chOff x="395288" y="3331823"/>
            <a:chExt cx="3584433" cy="2688325"/>
          </a:xfrm>
        </p:grpSpPr>
        <p:pic>
          <p:nvPicPr>
            <p:cNvPr id="8" name="Imagen 7" descr="Imagen que contiene fábrica, tabla, hecho de madera, plato&#10;&#10;Descripción generada automáticamente">
              <a:extLst>
                <a:ext uri="{FF2B5EF4-FFF2-40B4-BE49-F238E27FC236}">
                  <a16:creationId xmlns:a16="http://schemas.microsoft.com/office/drawing/2014/main" id="{5A3213B5-F26B-F5EB-2662-4149D40BD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8" y="3331823"/>
              <a:ext cx="3584433" cy="268832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FD080B5-83B8-6311-B58C-832E1C4BC0A4}"/>
                </a:ext>
              </a:extLst>
            </p:cNvPr>
            <p:cNvSpPr/>
            <p:nvPr/>
          </p:nvSpPr>
          <p:spPr bwMode="auto">
            <a:xfrm rot="5561162">
              <a:off x="2299735" y="4134288"/>
              <a:ext cx="1262432" cy="749723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06C8628A-9614-A2E5-7E30-04C527A8AA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50" t="23400" r="38187" b="9399"/>
          <a:stretch/>
        </p:blipFill>
        <p:spPr>
          <a:xfrm>
            <a:off x="5874378" y="3818384"/>
            <a:ext cx="4186368" cy="273295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6E519B74-A319-23BF-17BE-A7A11ECF1FDD}"/>
              </a:ext>
            </a:extLst>
          </p:cNvPr>
          <p:cNvSpPr/>
          <p:nvPr/>
        </p:nvSpPr>
        <p:spPr bwMode="auto">
          <a:xfrm rot="20466586">
            <a:off x="5558592" y="4118370"/>
            <a:ext cx="1040095" cy="630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80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2" name="2 Objeto">
            <a:extLst>
              <a:ext uri="{FF2B5EF4-FFF2-40B4-BE49-F238E27FC236}">
                <a16:creationId xmlns:a16="http://schemas.microsoft.com/office/drawing/2014/main" id="{DC4BF2FE-6F88-39A7-913B-CDE2444AF3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145031"/>
              </p:ext>
            </p:extLst>
          </p:nvPr>
        </p:nvGraphicFramePr>
        <p:xfrm>
          <a:off x="989900" y="1060334"/>
          <a:ext cx="9982900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2" name="2 Objeto">
                        <a:extLst>
                          <a:ext uri="{FF2B5EF4-FFF2-40B4-BE49-F238E27FC236}">
                            <a16:creationId xmlns:a16="http://schemas.microsoft.com/office/drawing/2014/main" id="{DC4BF2FE-6F88-39A7-913B-CDE2444AF3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900" y="1060334"/>
                        <a:ext cx="9982900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o 4">
            <a:extLst>
              <a:ext uri="{FF2B5EF4-FFF2-40B4-BE49-F238E27FC236}">
                <a16:creationId xmlns:a16="http://schemas.microsoft.com/office/drawing/2014/main" id="{72CD83AB-EE20-3906-E12E-3A08329F565C}"/>
              </a:ext>
            </a:extLst>
          </p:cNvPr>
          <p:cNvGrpSpPr/>
          <p:nvPr/>
        </p:nvGrpSpPr>
        <p:grpSpPr>
          <a:xfrm>
            <a:off x="1829806" y="3801607"/>
            <a:ext cx="3533408" cy="2650056"/>
            <a:chOff x="395288" y="3331823"/>
            <a:chExt cx="3533408" cy="2650056"/>
          </a:xfrm>
        </p:grpSpPr>
        <p:pic>
          <p:nvPicPr>
            <p:cNvPr id="6" name="Imagen 5" descr="Imagen que contiene edificio, interior, tabla, llenado&#10;&#10;Descripción generada automáticamente">
              <a:extLst>
                <a:ext uri="{FF2B5EF4-FFF2-40B4-BE49-F238E27FC236}">
                  <a16:creationId xmlns:a16="http://schemas.microsoft.com/office/drawing/2014/main" id="{0AA54917-C1F1-12D1-87DF-85664CA66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8" y="3331823"/>
              <a:ext cx="3533408" cy="26500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0BA4F06-0C8E-6E07-8EE8-363DB2E896A5}"/>
                </a:ext>
              </a:extLst>
            </p:cNvPr>
            <p:cNvSpPr/>
            <p:nvPr/>
          </p:nvSpPr>
          <p:spPr bwMode="auto">
            <a:xfrm rot="5400000">
              <a:off x="501552" y="4031044"/>
              <a:ext cx="2314339" cy="1228602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AB761AD-4C0D-8354-D98E-76E71A9C3F82}"/>
              </a:ext>
            </a:extLst>
          </p:cNvPr>
          <p:cNvGrpSpPr/>
          <p:nvPr/>
        </p:nvGrpSpPr>
        <p:grpSpPr>
          <a:xfrm>
            <a:off x="5441596" y="3801606"/>
            <a:ext cx="4514954" cy="2545518"/>
            <a:chOff x="4007078" y="3331822"/>
            <a:chExt cx="4514954" cy="254551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C0BCBDB-EC12-D3B6-42C6-C1C4B6C73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50" t="16399" r="9050" b="10799"/>
            <a:stretch/>
          </p:blipFill>
          <p:spPr>
            <a:xfrm>
              <a:off x="4007078" y="3331822"/>
              <a:ext cx="4514954" cy="2545518"/>
            </a:xfrm>
            <a:prstGeom prst="rect">
              <a:avLst/>
            </a:prstGeom>
          </p:spPr>
        </p:pic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DA25B05D-0F54-4F5C-5B8F-0ED7E1EE7426}"/>
                </a:ext>
              </a:extLst>
            </p:cNvPr>
            <p:cNvSpPr/>
            <p:nvPr/>
          </p:nvSpPr>
          <p:spPr bwMode="auto">
            <a:xfrm rot="5400000">
              <a:off x="4408367" y="4014675"/>
              <a:ext cx="1954290" cy="10509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375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 PTB</a:t>
            </a:r>
          </a:p>
        </p:txBody>
      </p:sp>
      <p:graphicFrame>
        <p:nvGraphicFramePr>
          <p:cNvPr id="4" name="2 Objeto">
            <a:extLst>
              <a:ext uri="{FF2B5EF4-FFF2-40B4-BE49-F238E27FC236}">
                <a16:creationId xmlns:a16="http://schemas.microsoft.com/office/drawing/2014/main" id="{044E90B0-BD04-26CD-BFCA-27B3F23C1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110941"/>
              </p:ext>
            </p:extLst>
          </p:nvPr>
        </p:nvGraphicFramePr>
        <p:xfrm>
          <a:off x="1140903" y="1026778"/>
          <a:ext cx="9806730" cy="286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01259" imgH="3162485" progId="Excel.Sheet.8">
                  <p:embed/>
                </p:oleObj>
              </mc:Choice>
              <mc:Fallback>
                <p:oleObj name="Worksheet" r:id="rId2" imgW="9401259" imgH="3162485" progId="Excel.Sheet.8">
                  <p:embed/>
                  <p:pic>
                    <p:nvPicPr>
                      <p:cNvPr id="4" name="2 Objeto">
                        <a:extLst>
                          <a:ext uri="{FF2B5EF4-FFF2-40B4-BE49-F238E27FC236}">
                            <a16:creationId xmlns:a16="http://schemas.microsoft.com/office/drawing/2014/main" id="{044E90B0-BD04-26CD-BFCA-27B3F23C14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903" y="1026778"/>
                        <a:ext cx="9806730" cy="286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A31414AB-5295-6F09-D086-430722F7C98C}"/>
              </a:ext>
            </a:extLst>
          </p:cNvPr>
          <p:cNvGrpSpPr/>
          <p:nvPr/>
        </p:nvGrpSpPr>
        <p:grpSpPr>
          <a:xfrm>
            <a:off x="1687193" y="3769487"/>
            <a:ext cx="3584134" cy="2688101"/>
            <a:chOff x="395288" y="3333259"/>
            <a:chExt cx="3584134" cy="2688101"/>
          </a:xfrm>
        </p:grpSpPr>
        <p:pic>
          <p:nvPicPr>
            <p:cNvPr id="8" name="Imagen 7" descr="Imagen que contiene edificio, tabla, sucio, viejo&#10;&#10;Descripción generada automáticamente">
              <a:extLst>
                <a:ext uri="{FF2B5EF4-FFF2-40B4-BE49-F238E27FC236}">
                  <a16:creationId xmlns:a16="http://schemas.microsoft.com/office/drawing/2014/main" id="{64E12391-8F7E-E5CD-BC31-3EA251764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8" y="3333259"/>
              <a:ext cx="3584134" cy="26881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9E30234-5637-97D9-BACB-5A94DABE2ADF}"/>
                </a:ext>
              </a:extLst>
            </p:cNvPr>
            <p:cNvSpPr/>
            <p:nvPr/>
          </p:nvSpPr>
          <p:spPr bwMode="auto">
            <a:xfrm rot="5561162">
              <a:off x="1367479" y="4258923"/>
              <a:ext cx="1728392" cy="1576965"/>
            </a:xfrm>
            <a:prstGeom prst="ellipse">
              <a:avLst/>
            </a:prstGeom>
            <a:solidFill>
              <a:srgbClr val="FF0000">
                <a:alpha val="8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3D43BDB6-D998-A849-67C7-A5C9707C512D}"/>
              </a:ext>
            </a:extLst>
          </p:cNvPr>
          <p:cNvGrpSpPr/>
          <p:nvPr/>
        </p:nvGrpSpPr>
        <p:grpSpPr>
          <a:xfrm>
            <a:off x="5260958" y="3770458"/>
            <a:ext cx="4635507" cy="2592360"/>
            <a:chOff x="3969053" y="3334230"/>
            <a:chExt cx="4635507" cy="259236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B6F6E22-72CC-7E91-193D-775D592CB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562" t="9399" r="6580" b="12200"/>
            <a:stretch/>
          </p:blipFill>
          <p:spPr>
            <a:xfrm>
              <a:off x="3969053" y="3334230"/>
              <a:ext cx="4635507" cy="2592360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6F1BD95-E230-D14C-DB20-8350D30EA441}"/>
                </a:ext>
              </a:extLst>
            </p:cNvPr>
            <p:cNvSpPr/>
            <p:nvPr/>
          </p:nvSpPr>
          <p:spPr bwMode="auto">
            <a:xfrm>
              <a:off x="6372250" y="3573020"/>
              <a:ext cx="720100" cy="504070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174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72" y="3048044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</p:txBody>
      </p:sp>
    </p:spTree>
    <p:extLst>
      <p:ext uri="{BB962C8B-B14F-4D97-AF65-F5344CB8AC3E}">
        <p14:creationId xmlns:p14="http://schemas.microsoft.com/office/powerpoint/2010/main" val="3416871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Chuc-A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493EFC1-2D8B-5568-482C-5A9AAE518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833621"/>
              </p:ext>
            </p:extLst>
          </p:nvPr>
        </p:nvGraphicFramePr>
        <p:xfrm>
          <a:off x="415659" y="2060132"/>
          <a:ext cx="11478128" cy="2068956"/>
        </p:xfrm>
        <a:graphic>
          <a:graphicData uri="http://schemas.openxmlformats.org/drawingml/2006/table">
            <a:tbl>
              <a:tblPr firstRow="1" firstCol="1" bandRow="1"/>
              <a:tblGrid>
                <a:gridCol w="461072">
                  <a:extLst>
                    <a:ext uri="{9D8B030D-6E8A-4147-A177-3AD203B41FA5}">
                      <a16:colId xmlns:a16="http://schemas.microsoft.com/office/drawing/2014/main" val="2524428734"/>
                    </a:ext>
                  </a:extLst>
                </a:gridCol>
                <a:gridCol w="1637793">
                  <a:extLst>
                    <a:ext uri="{9D8B030D-6E8A-4147-A177-3AD203B41FA5}">
                      <a16:colId xmlns:a16="http://schemas.microsoft.com/office/drawing/2014/main" val="2237055439"/>
                    </a:ext>
                  </a:extLst>
                </a:gridCol>
                <a:gridCol w="9379263">
                  <a:extLst>
                    <a:ext uri="{9D8B030D-6E8A-4147-A177-3AD203B41FA5}">
                      <a16:colId xmlns:a16="http://schemas.microsoft.com/office/drawing/2014/main" val="4145122772"/>
                    </a:ext>
                  </a:extLst>
                </a:gridCol>
              </a:tblGrid>
              <a:tr h="320526">
                <a:tc gridSpan="3">
                  <a:txBody>
                    <a:bodyPr/>
                    <a:lstStyle/>
                    <a:p>
                      <a:pPr algn="ctr"/>
                      <a:r>
                        <a:rPr lang="es-419" sz="1800" b="1">
                          <a:solidFill>
                            <a:srgbClr val="7E7E7E"/>
                          </a:solidFill>
                          <a:effectLst/>
                          <a:latin typeface="Montserrat" panose="00000500000000000000" pitchFamily="2" charset="0"/>
                        </a:rPr>
                        <a:t>RELACION DE CIRCUITOS DISPONIBLES SIN OPERAR (PIERNAS MUERTAS)</a:t>
                      </a:r>
                      <a:endParaRPr lang="es-419" sz="900" b="1">
                        <a:solidFill>
                          <a:srgbClr val="7E7E7E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589"/>
                  </a:ext>
                </a:extLst>
              </a:tr>
              <a:tr h="128133"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005424"/>
                  </a:ext>
                </a:extLst>
              </a:tr>
              <a:tr h="486048"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No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Instalación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Descripción de la línea</a:t>
                      </a:r>
                      <a:endParaRPr lang="es-419" sz="9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15429"/>
                  </a:ext>
                </a:extLst>
              </a:tr>
              <a:tr h="378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Chuc-A 1er nivel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Línea de 16” Llegada de Chuc-1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49860"/>
                  </a:ext>
                </a:extLst>
              </a:tr>
              <a:tr h="378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Chuc-A 1er nivel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Línea de 8”Ø cabezal alterno de BN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283393"/>
                  </a:ext>
                </a:extLst>
              </a:tr>
              <a:tr h="378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Chuc-A 1er nivel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Línea de 16” Llegada de </a:t>
                      </a:r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Homol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95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608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9317F05-A886-1841-A0F5-3E6D4EA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226643"/>
            <a:ext cx="10515600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Piernas muertas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Chuc-B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84DA74A-92B9-C3A9-D7E9-EBA8FAB67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2333"/>
              </p:ext>
            </p:extLst>
          </p:nvPr>
        </p:nvGraphicFramePr>
        <p:xfrm>
          <a:off x="356936" y="2046253"/>
          <a:ext cx="11478128" cy="1312790"/>
        </p:xfrm>
        <a:graphic>
          <a:graphicData uri="http://schemas.openxmlformats.org/drawingml/2006/table">
            <a:tbl>
              <a:tblPr firstRow="1" firstCol="1" bandRow="1"/>
              <a:tblGrid>
                <a:gridCol w="461072">
                  <a:extLst>
                    <a:ext uri="{9D8B030D-6E8A-4147-A177-3AD203B41FA5}">
                      <a16:colId xmlns:a16="http://schemas.microsoft.com/office/drawing/2014/main" val="2524428734"/>
                    </a:ext>
                  </a:extLst>
                </a:gridCol>
                <a:gridCol w="1637793">
                  <a:extLst>
                    <a:ext uri="{9D8B030D-6E8A-4147-A177-3AD203B41FA5}">
                      <a16:colId xmlns:a16="http://schemas.microsoft.com/office/drawing/2014/main" val="2237055439"/>
                    </a:ext>
                  </a:extLst>
                </a:gridCol>
                <a:gridCol w="9379263">
                  <a:extLst>
                    <a:ext uri="{9D8B030D-6E8A-4147-A177-3AD203B41FA5}">
                      <a16:colId xmlns:a16="http://schemas.microsoft.com/office/drawing/2014/main" val="4145122772"/>
                    </a:ext>
                  </a:extLst>
                </a:gridCol>
              </a:tblGrid>
              <a:tr h="320526">
                <a:tc gridSpan="3">
                  <a:txBody>
                    <a:bodyPr/>
                    <a:lstStyle/>
                    <a:p>
                      <a:pPr algn="ctr"/>
                      <a:r>
                        <a:rPr lang="es-419" sz="1800" b="1">
                          <a:solidFill>
                            <a:srgbClr val="7E7E7E"/>
                          </a:solidFill>
                          <a:effectLst/>
                          <a:latin typeface="Montserrat" panose="00000500000000000000" pitchFamily="2" charset="0"/>
                        </a:rPr>
                        <a:t>RELACION DE CIRCUITOS DISPONIBLES SIN OPERAR (PIERNAS MUERTAS)</a:t>
                      </a:r>
                      <a:endParaRPr lang="es-419" sz="900" b="1">
                        <a:solidFill>
                          <a:srgbClr val="7E7E7E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589"/>
                  </a:ext>
                </a:extLst>
              </a:tr>
              <a:tr h="128133"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8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280" marR="362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005424"/>
                  </a:ext>
                </a:extLst>
              </a:tr>
              <a:tr h="486048"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No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Instalación</a:t>
                      </a:r>
                      <a:endParaRPr lang="es-419" sz="9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600" b="1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Descripción de la línea</a:t>
                      </a:r>
                      <a:endParaRPr lang="es-419" sz="9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</a:endParaRPr>
                    </a:p>
                  </a:txBody>
                  <a:tcPr marL="36280" marR="362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15429"/>
                  </a:ext>
                </a:extLst>
              </a:tr>
              <a:tr h="378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Chuc-B 1er nivel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Cabezal alterno de grupo 20”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49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807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A2FE275-552B-31B9-E83A-2C5ED680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84" y="464768"/>
            <a:ext cx="9785616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inspección a válvulas de alivio de presión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C.P. Pol-A</a:t>
            </a:r>
          </a:p>
        </p:txBody>
      </p:sp>
    </p:spTree>
    <p:extLst>
      <p:ext uri="{BB962C8B-B14F-4D97-AF65-F5344CB8AC3E}">
        <p14:creationId xmlns:p14="http://schemas.microsoft.com/office/powerpoint/2010/main" val="419711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BD93548-0891-4D9D-D56D-CC4E02BD5877}"/>
              </a:ext>
            </a:extLst>
          </p:cNvPr>
          <p:cNvSpPr txBox="1">
            <a:spLocks/>
          </p:cNvSpPr>
          <p:nvPr/>
        </p:nvSpPr>
        <p:spPr>
          <a:xfrm>
            <a:off x="356936" y="72650"/>
            <a:ext cx="10515600" cy="91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Experiencia y entrenamiento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742BCD9-3E27-3D55-A16F-6DAC6A0908D8}"/>
              </a:ext>
            </a:extLst>
          </p:cNvPr>
          <p:cNvSpPr txBox="1"/>
          <p:nvPr/>
        </p:nvSpPr>
        <p:spPr>
          <a:xfrm>
            <a:off x="356936" y="1052136"/>
            <a:ext cx="21934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600" dirty="0">
                <a:solidFill>
                  <a:srgbClr val="205F54"/>
                </a:solidFill>
              </a:rPr>
              <a:t>Calificación</a:t>
            </a:r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6E5CAC7B-F0EB-FA62-0FC4-2EEC90FBA3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286" y="1718651"/>
            <a:ext cx="1442742" cy="12197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776B01E-27A6-8543-62CF-F365F1F15917}"/>
              </a:ext>
            </a:extLst>
          </p:cNvPr>
          <p:cNvSpPr txBox="1"/>
          <p:nvPr/>
        </p:nvSpPr>
        <p:spPr>
          <a:xfrm>
            <a:off x="600720" y="3006312"/>
            <a:ext cx="17059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300" dirty="0"/>
              <a:t>Inspectores</a:t>
            </a:r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9E065E0F-58F0-23D2-036C-A2EBEAA93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2" t="12156" r="29565" b="8686"/>
          <a:stretch/>
        </p:blipFill>
        <p:spPr bwMode="auto">
          <a:xfrm>
            <a:off x="3829129" y="1052136"/>
            <a:ext cx="6168311" cy="54842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564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72" y="3048044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Abkatun-N1</a:t>
            </a:r>
          </a:p>
        </p:txBody>
      </p:sp>
    </p:spTree>
    <p:extLst>
      <p:ext uri="{BB962C8B-B14F-4D97-AF65-F5344CB8AC3E}">
        <p14:creationId xmlns:p14="http://schemas.microsoft.com/office/powerpoint/2010/main" val="993591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A2FE275-552B-31B9-E83A-2C5ED680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84" y="464768"/>
            <a:ext cx="9785616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inspección a válvulas de alivio de presión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C.O. Abkatun-N1</a:t>
            </a:r>
          </a:p>
        </p:txBody>
      </p:sp>
    </p:spTree>
    <p:extLst>
      <p:ext uri="{BB962C8B-B14F-4D97-AF65-F5344CB8AC3E}">
        <p14:creationId xmlns:p14="http://schemas.microsoft.com/office/powerpoint/2010/main" val="2233656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72" y="3048044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</p:txBody>
      </p:sp>
    </p:spTree>
    <p:extLst>
      <p:ext uri="{BB962C8B-B14F-4D97-AF65-F5344CB8AC3E}">
        <p14:creationId xmlns:p14="http://schemas.microsoft.com/office/powerpoint/2010/main" val="3299178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A2FE275-552B-31B9-E83A-2C5ED680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84" y="464768"/>
            <a:ext cx="9785616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inspección a válvulas de alivio de presión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Chuc-A 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06BDD24-69C1-0868-1688-CDDB67038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04769"/>
              </p:ext>
            </p:extLst>
          </p:nvPr>
        </p:nvGraphicFramePr>
        <p:xfrm>
          <a:off x="949455" y="4066767"/>
          <a:ext cx="9256690" cy="2218362"/>
        </p:xfrm>
        <a:graphic>
          <a:graphicData uri="http://schemas.openxmlformats.org/drawingml/2006/table">
            <a:tbl>
              <a:tblPr/>
              <a:tblGrid>
                <a:gridCol w="1198857">
                  <a:extLst>
                    <a:ext uri="{9D8B030D-6E8A-4147-A177-3AD203B41FA5}">
                      <a16:colId xmlns:a16="http://schemas.microsoft.com/office/drawing/2014/main" val="3295930409"/>
                    </a:ext>
                  </a:extLst>
                </a:gridCol>
                <a:gridCol w="1396443">
                  <a:extLst>
                    <a:ext uri="{9D8B030D-6E8A-4147-A177-3AD203B41FA5}">
                      <a16:colId xmlns:a16="http://schemas.microsoft.com/office/drawing/2014/main" val="3375302194"/>
                    </a:ext>
                  </a:extLst>
                </a:gridCol>
                <a:gridCol w="2076306">
                  <a:extLst>
                    <a:ext uri="{9D8B030D-6E8A-4147-A177-3AD203B41FA5}">
                      <a16:colId xmlns:a16="http://schemas.microsoft.com/office/drawing/2014/main" val="1841502738"/>
                    </a:ext>
                  </a:extLst>
                </a:gridCol>
                <a:gridCol w="2164360">
                  <a:extLst>
                    <a:ext uri="{9D8B030D-6E8A-4147-A177-3AD203B41FA5}">
                      <a16:colId xmlns:a16="http://schemas.microsoft.com/office/drawing/2014/main" val="1203434797"/>
                    </a:ext>
                  </a:extLst>
                </a:gridCol>
                <a:gridCol w="2420724">
                  <a:extLst>
                    <a:ext uri="{9D8B030D-6E8A-4147-A177-3AD203B41FA5}">
                      <a16:colId xmlns:a16="http://schemas.microsoft.com/office/drawing/2014/main" val="3731253418"/>
                    </a:ext>
                  </a:extLst>
                </a:gridCol>
              </a:tblGrid>
              <a:tr h="42500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Plataforma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Servicio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Estado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Comentarios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026848"/>
                  </a:ext>
                </a:extLst>
              </a:tr>
              <a:tr h="281236">
                <a:tc rowSpan="5">
                  <a:txBody>
                    <a:bodyPr/>
                    <a:lstStyle/>
                    <a:p>
                      <a:pPr algn="l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Chuc-A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PSV-1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Separador remoto FA-1102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proceso de instalación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espera del traslado a </a:t>
                      </a:r>
                    </a:p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Chuc A con apoyo del SUBRA para su instalación, avance del </a:t>
                      </a:r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mantto</a:t>
                      </a: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6531"/>
                  </a:ext>
                </a:extLst>
              </a:tr>
              <a:tr h="316486">
                <a:tc vMerge="1">
                  <a:txBody>
                    <a:bodyPr/>
                    <a:lstStyle/>
                    <a:p>
                      <a:pPr algn="l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PSV-2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Separador remoto FA-1102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Operando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503412"/>
                  </a:ext>
                </a:extLst>
              </a:tr>
              <a:tr h="281236">
                <a:tc vMerge="1">
                  <a:txBody>
                    <a:bodyPr/>
                    <a:lstStyle/>
                    <a:p>
                      <a:pPr algn="l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PSV-1103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Depurador de gas FA-1103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Operando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92284"/>
                  </a:ext>
                </a:extLst>
              </a:tr>
              <a:tr h="281236">
                <a:tc vMerge="1">
                  <a:txBody>
                    <a:bodyPr/>
                    <a:lstStyle/>
                    <a:p>
                      <a:pPr algn="l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PSV-5270A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Depurador de gas  FA-1501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Operando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43827"/>
                  </a:ext>
                </a:extLst>
              </a:tr>
              <a:tr h="281236">
                <a:tc vMerge="1">
                  <a:txBody>
                    <a:bodyPr/>
                    <a:lstStyle/>
                    <a:p>
                      <a:pPr algn="l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PSV-1500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Depurador de gas  FA-1500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Operando</a:t>
                      </a:r>
                    </a:p>
                    <a:p>
                      <a:pPr algn="ctr" rtl="0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065402"/>
                  </a:ext>
                </a:extLst>
              </a:tr>
            </a:tbl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36607310-1E29-B40E-67BC-D948F03603B0}"/>
              </a:ext>
            </a:extLst>
          </p:cNvPr>
          <p:cNvSpPr/>
          <p:nvPr/>
        </p:nvSpPr>
        <p:spPr>
          <a:xfrm flipH="1">
            <a:off x="7536437" y="4662957"/>
            <a:ext cx="215032" cy="215032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425627B-A2AE-16B3-4168-C25D97BFE878}"/>
              </a:ext>
            </a:extLst>
          </p:cNvPr>
          <p:cNvSpPr/>
          <p:nvPr/>
        </p:nvSpPr>
        <p:spPr>
          <a:xfrm flipH="1">
            <a:off x="7521464" y="5096935"/>
            <a:ext cx="215032" cy="215032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35DD30E-6299-7CCD-17A8-37B478226C02}"/>
              </a:ext>
            </a:extLst>
          </p:cNvPr>
          <p:cNvSpPr/>
          <p:nvPr/>
        </p:nvSpPr>
        <p:spPr>
          <a:xfrm flipH="1">
            <a:off x="7521464" y="5386724"/>
            <a:ext cx="215032" cy="215032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7BB6FC2-CCB5-982F-7BF6-9143FC013A1B}"/>
              </a:ext>
            </a:extLst>
          </p:cNvPr>
          <p:cNvSpPr/>
          <p:nvPr/>
        </p:nvSpPr>
        <p:spPr>
          <a:xfrm flipH="1">
            <a:off x="7532803" y="5687750"/>
            <a:ext cx="215032" cy="215032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789D05F-0853-5D7E-F48F-FF1AB87769FC}"/>
              </a:ext>
            </a:extLst>
          </p:cNvPr>
          <p:cNvSpPr/>
          <p:nvPr/>
        </p:nvSpPr>
        <p:spPr>
          <a:xfrm flipH="1">
            <a:off x="7532803" y="6000262"/>
            <a:ext cx="215032" cy="215032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18CA749-F50B-768F-EC18-49B21257B81B}"/>
              </a:ext>
            </a:extLst>
          </p:cNvPr>
          <p:cNvSpPr/>
          <p:nvPr/>
        </p:nvSpPr>
        <p:spPr>
          <a:xfrm flipH="1">
            <a:off x="1704789" y="5250905"/>
            <a:ext cx="215032" cy="2150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0697"/>
            <a:endParaRPr lang="es-MX" sz="1793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69319D95-B0E3-C1B3-B3CB-B8A64FFE8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04230"/>
              </p:ext>
            </p:extLst>
          </p:nvPr>
        </p:nvGraphicFramePr>
        <p:xfrm>
          <a:off x="2394508" y="1817730"/>
          <a:ext cx="6212731" cy="1761498"/>
        </p:xfrm>
        <a:graphic>
          <a:graphicData uri="http://schemas.openxmlformats.org/drawingml/2006/table">
            <a:tbl>
              <a:tblPr/>
              <a:tblGrid>
                <a:gridCol w="990561">
                  <a:extLst>
                    <a:ext uri="{9D8B030D-6E8A-4147-A177-3AD203B41FA5}">
                      <a16:colId xmlns:a16="http://schemas.microsoft.com/office/drawing/2014/main" val="767775301"/>
                    </a:ext>
                  </a:extLst>
                </a:gridCol>
                <a:gridCol w="2262473">
                  <a:extLst>
                    <a:ext uri="{9D8B030D-6E8A-4147-A177-3AD203B41FA5}">
                      <a16:colId xmlns:a16="http://schemas.microsoft.com/office/drawing/2014/main" val="4127320500"/>
                    </a:ext>
                  </a:extLst>
                </a:gridCol>
                <a:gridCol w="779518">
                  <a:extLst>
                    <a:ext uri="{9D8B030D-6E8A-4147-A177-3AD203B41FA5}">
                      <a16:colId xmlns:a16="http://schemas.microsoft.com/office/drawing/2014/main" val="623723811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503578022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1326295410"/>
                    </a:ext>
                  </a:extLst>
                </a:gridCol>
                <a:gridCol w="776113">
                  <a:extLst>
                    <a:ext uri="{9D8B030D-6E8A-4147-A177-3AD203B41FA5}">
                      <a16:colId xmlns:a16="http://schemas.microsoft.com/office/drawing/2014/main" val="1814761897"/>
                    </a:ext>
                  </a:extLst>
                </a:gridCol>
              </a:tblGrid>
              <a:tr h="30363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TAG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Recipiente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Presión</a:t>
                      </a:r>
                    </a:p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de Ajuste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Último</a:t>
                      </a:r>
                    </a:p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Mantto.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Próximo</a:t>
                      </a:r>
                    </a:p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Mantto.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E</a:t>
                      </a:r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status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17306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PSV-1103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FA-1103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150 </a:t>
                      </a:r>
                      <a:r>
                        <a:rPr lang="es-E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psig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12-01-2024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01-01-2025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52236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PSV-5270A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FA-1500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150 </a:t>
                      </a:r>
                      <a:r>
                        <a:rPr lang="es-E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psig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12-01-2024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01-01-2025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US" sz="900" b="0" i="0" u="none" strike="noStrike" noProof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32070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PSV-1500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FA-1500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150 </a:t>
                      </a:r>
                      <a:r>
                        <a:rPr lang="es-E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psig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12-01-2024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01-01-2025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710688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PSV-2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FA-1102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350 </a:t>
                      </a:r>
                      <a:r>
                        <a:rPr kumimoji="0" lang="es-E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PSIG</a:t>
                      </a:r>
                      <a:endParaRPr kumimoji="0" lang="es-E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377" rtl="0" eaLnBrk="1" fontAlgn="ctr" latinLnBrk="0" hangingPunct="1">
                        <a:buNone/>
                      </a:pPr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24-11-2023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377" rtl="0" eaLnBrk="1" fontAlgn="ctr" latinLnBrk="0" hangingPunct="1">
                        <a:buNone/>
                      </a:pPr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24-11-2024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609535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PSV-1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FA-1102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350 </a:t>
                      </a:r>
                      <a:r>
                        <a:rPr kumimoji="0" lang="es-E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PSIG</a:t>
                      </a:r>
                      <a:endParaRPr kumimoji="0" lang="es-E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24-11-2022</a:t>
                      </a:r>
                    </a:p>
                    <a:p>
                      <a:pPr marL="0" lvl="0" algn="ctr" defTabSz="914377" rtl="0" eaLnBrk="1" fontAlgn="ctr" latinLnBrk="0" hangingPunct="1">
                        <a:buNone/>
                      </a:pPr>
                      <a:endParaRPr lang="es-MX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04-04-2024</a:t>
                      </a:r>
                    </a:p>
                    <a:p>
                      <a:pPr marL="0" lvl="0" algn="ctr" defTabSz="914377" rtl="0" eaLnBrk="1" fontAlgn="ctr" latinLnBrk="0" hangingPunct="1">
                        <a:buNone/>
                      </a:pPr>
                      <a:endParaRPr lang="es-MX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682307"/>
                  </a:ext>
                </a:extLst>
              </a:tr>
            </a:tbl>
          </a:graphicData>
        </a:graphic>
      </p:graphicFrame>
      <p:sp>
        <p:nvSpPr>
          <p:cNvPr id="11" name="Elipse 10">
            <a:extLst>
              <a:ext uri="{FF2B5EF4-FFF2-40B4-BE49-F238E27FC236}">
                <a16:creationId xmlns:a16="http://schemas.microsoft.com/office/drawing/2014/main" id="{561AF620-C6AF-692E-35C6-E32E13EC9E7F}"/>
              </a:ext>
            </a:extLst>
          </p:cNvPr>
          <p:cNvSpPr/>
          <p:nvPr/>
        </p:nvSpPr>
        <p:spPr>
          <a:xfrm flipH="1">
            <a:off x="7876178" y="2451637"/>
            <a:ext cx="215900" cy="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4A8839D-B0F1-A890-4971-EB7500BCE227}"/>
              </a:ext>
            </a:extLst>
          </p:cNvPr>
          <p:cNvSpPr txBox="1"/>
          <p:nvPr/>
        </p:nvSpPr>
        <p:spPr>
          <a:xfrm>
            <a:off x="2394508" y="1512009"/>
            <a:ext cx="2565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91B3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Estado de las </a:t>
            </a:r>
            <a:r>
              <a:rPr kumimoji="0" lang="es-E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91B3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PSV</a:t>
            </a:r>
            <a:endParaRPr kumimoji="0" lang="es-419" sz="1200" b="1" i="0" u="none" strike="noStrike" kern="1200" cap="none" spc="0" normalizeH="0" baseline="0" noProof="0" dirty="0">
              <a:ln>
                <a:noFill/>
              </a:ln>
              <a:solidFill>
                <a:srgbClr val="691B31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831E40A-A740-3C84-197C-5DE50661A7CE}"/>
              </a:ext>
            </a:extLst>
          </p:cNvPr>
          <p:cNvSpPr/>
          <p:nvPr/>
        </p:nvSpPr>
        <p:spPr>
          <a:xfrm flipH="1">
            <a:off x="8063517" y="2164030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7EED15F-744F-6EB0-C97E-83AC8B06A339}"/>
              </a:ext>
            </a:extLst>
          </p:cNvPr>
          <p:cNvSpPr/>
          <p:nvPr/>
        </p:nvSpPr>
        <p:spPr>
          <a:xfrm flipH="1">
            <a:off x="8071906" y="2457472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A816F10-206C-6055-5661-23AD4E2FA18A}"/>
              </a:ext>
            </a:extLst>
          </p:cNvPr>
          <p:cNvSpPr/>
          <p:nvPr/>
        </p:nvSpPr>
        <p:spPr>
          <a:xfrm flipH="1">
            <a:off x="8073253" y="2756038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148858A-0C99-1CD3-B1AF-6B6B60DDA23D}"/>
              </a:ext>
            </a:extLst>
          </p:cNvPr>
          <p:cNvSpPr/>
          <p:nvPr/>
        </p:nvSpPr>
        <p:spPr>
          <a:xfrm flipH="1">
            <a:off x="8079152" y="3053327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C87A096-D9FB-EAE2-7A8A-2CE01E3B6C08}"/>
              </a:ext>
            </a:extLst>
          </p:cNvPr>
          <p:cNvSpPr/>
          <p:nvPr/>
        </p:nvSpPr>
        <p:spPr>
          <a:xfrm flipH="1">
            <a:off x="8080295" y="3331372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779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A2FE275-552B-31B9-E83A-2C5ED680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84" y="464768"/>
            <a:ext cx="9785616" cy="8047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  <a:t>Programa de inspección a válvulas de alivio de presión</a:t>
            </a:r>
            <a:br>
              <a:rPr lang="es-ES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3600" b="1" dirty="0">
                <a:solidFill>
                  <a:srgbClr val="7E7E7E"/>
                </a:solidFill>
                <a:latin typeface="Montserrat" panose="00000500000000000000" pitchFamily="2" charset="0"/>
              </a:rPr>
              <a:t>Chuc-B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47B6E2DC-437D-FEA4-387D-D1E4C87A6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63404"/>
              </p:ext>
            </p:extLst>
          </p:nvPr>
        </p:nvGraphicFramePr>
        <p:xfrm>
          <a:off x="462755" y="4165172"/>
          <a:ext cx="10996082" cy="1132648"/>
        </p:xfrm>
        <a:graphic>
          <a:graphicData uri="http://schemas.openxmlformats.org/drawingml/2006/table">
            <a:tbl>
              <a:tblPr/>
              <a:tblGrid>
                <a:gridCol w="1275093">
                  <a:extLst>
                    <a:ext uri="{9D8B030D-6E8A-4147-A177-3AD203B41FA5}">
                      <a16:colId xmlns:a16="http://schemas.microsoft.com/office/drawing/2014/main" val="3295930409"/>
                    </a:ext>
                  </a:extLst>
                </a:gridCol>
                <a:gridCol w="1485244">
                  <a:extLst>
                    <a:ext uri="{9D8B030D-6E8A-4147-A177-3AD203B41FA5}">
                      <a16:colId xmlns:a16="http://schemas.microsoft.com/office/drawing/2014/main" val="3375302194"/>
                    </a:ext>
                  </a:extLst>
                </a:gridCol>
                <a:gridCol w="2774006">
                  <a:extLst>
                    <a:ext uri="{9D8B030D-6E8A-4147-A177-3AD203B41FA5}">
                      <a16:colId xmlns:a16="http://schemas.microsoft.com/office/drawing/2014/main" val="1841502738"/>
                    </a:ext>
                  </a:extLst>
                </a:gridCol>
                <a:gridCol w="1846084">
                  <a:extLst>
                    <a:ext uri="{9D8B030D-6E8A-4147-A177-3AD203B41FA5}">
                      <a16:colId xmlns:a16="http://schemas.microsoft.com/office/drawing/2014/main" val="1203434797"/>
                    </a:ext>
                  </a:extLst>
                </a:gridCol>
                <a:gridCol w="2464902">
                  <a:extLst>
                    <a:ext uri="{9D8B030D-6E8A-4147-A177-3AD203B41FA5}">
                      <a16:colId xmlns:a16="http://schemas.microsoft.com/office/drawing/2014/main" val="3731253418"/>
                    </a:ext>
                  </a:extLst>
                </a:gridCol>
                <a:gridCol w="1150753">
                  <a:extLst>
                    <a:ext uri="{9D8B030D-6E8A-4147-A177-3AD203B41FA5}">
                      <a16:colId xmlns:a16="http://schemas.microsoft.com/office/drawing/2014/main" val="3025444410"/>
                    </a:ext>
                  </a:extLst>
                </a:gridCol>
              </a:tblGrid>
              <a:tr h="29649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Plataforma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Servicio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Estado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Comentarios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Ultimo mantenimiento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026848"/>
                  </a:ext>
                </a:extLst>
              </a:tr>
              <a:tr h="3529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Chuc-B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PSV-003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DEPURADOR DE GAS    AG-006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Operando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23/07/2023</a:t>
                      </a:r>
                    </a:p>
                  </a:txBody>
                  <a:tcPr marL="3906" marR="3906" marT="3906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6531"/>
                  </a:ext>
                </a:extLst>
              </a:tr>
              <a:tr h="35296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PSV-1500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DEPURADOR DE GAS FA-1500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Operando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23/05/2023</a:t>
                      </a:r>
                    </a:p>
                  </a:txBody>
                  <a:tcPr marL="3906" marR="3906" marT="3906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503412"/>
                  </a:ext>
                </a:extLst>
              </a:tr>
            </a:tbl>
          </a:graphicData>
        </a:graphic>
      </p:graphicFrame>
      <p:sp>
        <p:nvSpPr>
          <p:cNvPr id="19" name="Elipse 18">
            <a:extLst>
              <a:ext uri="{FF2B5EF4-FFF2-40B4-BE49-F238E27FC236}">
                <a16:creationId xmlns:a16="http://schemas.microsoft.com/office/drawing/2014/main" id="{D06004AA-5E87-E7B5-72A1-073BDBD3618A}"/>
              </a:ext>
            </a:extLst>
          </p:cNvPr>
          <p:cNvSpPr/>
          <p:nvPr/>
        </p:nvSpPr>
        <p:spPr>
          <a:xfrm flipH="1">
            <a:off x="7428975" y="4650291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54" rtl="0" eaLnBrk="1" latinLnBrk="0" hangingPunct="1"/>
            <a:endParaRPr lang="es-MX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24A49EE-73B4-99F0-CCC3-46BF8F3723D1}"/>
              </a:ext>
            </a:extLst>
          </p:cNvPr>
          <p:cNvSpPr/>
          <p:nvPr/>
        </p:nvSpPr>
        <p:spPr>
          <a:xfrm flipH="1">
            <a:off x="7428975" y="5006930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54" rtl="0" eaLnBrk="1" latinLnBrk="0" hangingPunct="1"/>
            <a:endParaRPr lang="es-MX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A39ABFB7-9B1B-BB9A-B7DF-3FB79834F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46388"/>
              </p:ext>
            </p:extLst>
          </p:nvPr>
        </p:nvGraphicFramePr>
        <p:xfrm>
          <a:off x="2803790" y="2340370"/>
          <a:ext cx="6212731" cy="975934"/>
        </p:xfrm>
        <a:graphic>
          <a:graphicData uri="http://schemas.openxmlformats.org/drawingml/2006/table">
            <a:tbl>
              <a:tblPr/>
              <a:tblGrid>
                <a:gridCol w="990561">
                  <a:extLst>
                    <a:ext uri="{9D8B030D-6E8A-4147-A177-3AD203B41FA5}">
                      <a16:colId xmlns:a16="http://schemas.microsoft.com/office/drawing/2014/main" val="767775301"/>
                    </a:ext>
                  </a:extLst>
                </a:gridCol>
                <a:gridCol w="2262473">
                  <a:extLst>
                    <a:ext uri="{9D8B030D-6E8A-4147-A177-3AD203B41FA5}">
                      <a16:colId xmlns:a16="http://schemas.microsoft.com/office/drawing/2014/main" val="4127320500"/>
                    </a:ext>
                  </a:extLst>
                </a:gridCol>
                <a:gridCol w="779518">
                  <a:extLst>
                    <a:ext uri="{9D8B030D-6E8A-4147-A177-3AD203B41FA5}">
                      <a16:colId xmlns:a16="http://schemas.microsoft.com/office/drawing/2014/main" val="623723811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503578022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1326295410"/>
                    </a:ext>
                  </a:extLst>
                </a:gridCol>
                <a:gridCol w="776113">
                  <a:extLst>
                    <a:ext uri="{9D8B030D-6E8A-4147-A177-3AD203B41FA5}">
                      <a16:colId xmlns:a16="http://schemas.microsoft.com/office/drawing/2014/main" val="1814761897"/>
                    </a:ext>
                  </a:extLst>
                </a:gridCol>
              </a:tblGrid>
              <a:tr h="30363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TAG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Recipiente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Presión</a:t>
                      </a:r>
                    </a:p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de trabajo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Último</a:t>
                      </a:r>
                    </a:p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Mantto.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Próximo</a:t>
                      </a:r>
                    </a:p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Mantto.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E</a:t>
                      </a:r>
                      <a:r>
                        <a:rPr lang="es-ES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status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17306"/>
                  </a:ext>
                </a:extLst>
              </a:tr>
              <a:tr h="29157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PSV-003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DEPURADOR DE GAS    AG-006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100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23/07/2023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17/08/2024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52236"/>
                  </a:ext>
                </a:extLst>
              </a:tr>
              <a:tr h="380724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PSV-1500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DEPURADOR DE GAS FA-1500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120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23/05/2023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23/04/2024</a:t>
                      </a: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US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3906" marR="3906" marT="3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32070"/>
                  </a:ext>
                </a:extLst>
              </a:tr>
            </a:tbl>
          </a:graphicData>
        </a:graphic>
      </p:graphicFrame>
      <p:sp>
        <p:nvSpPr>
          <p:cNvPr id="22" name="Elipse 21">
            <a:extLst>
              <a:ext uri="{FF2B5EF4-FFF2-40B4-BE49-F238E27FC236}">
                <a16:creationId xmlns:a16="http://schemas.microsoft.com/office/drawing/2014/main" id="{85EB0461-7E52-94A8-E916-2CE50A927709}"/>
              </a:ext>
            </a:extLst>
          </p:cNvPr>
          <p:cNvSpPr/>
          <p:nvPr/>
        </p:nvSpPr>
        <p:spPr>
          <a:xfrm flipH="1">
            <a:off x="8346820" y="2585392"/>
            <a:ext cx="215900" cy="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7AAAF60-8EB0-0398-4C69-2BE25E06623B}"/>
              </a:ext>
            </a:extLst>
          </p:cNvPr>
          <p:cNvSpPr txBox="1"/>
          <p:nvPr/>
        </p:nvSpPr>
        <p:spPr>
          <a:xfrm>
            <a:off x="2865150" y="2083704"/>
            <a:ext cx="2565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691B3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Estado de las PSV</a:t>
            </a:r>
            <a:endParaRPr kumimoji="0" lang="es-419" sz="1200" b="1" i="0" u="none" strike="noStrike" kern="1200" cap="none" spc="0" normalizeH="0" baseline="0" noProof="0">
              <a:ln>
                <a:noFill/>
              </a:ln>
              <a:solidFill>
                <a:srgbClr val="691B31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17F5E96-E088-BB01-0D54-21A9518F40A4}"/>
              </a:ext>
            </a:extLst>
          </p:cNvPr>
          <p:cNvSpPr/>
          <p:nvPr/>
        </p:nvSpPr>
        <p:spPr>
          <a:xfrm flipH="1">
            <a:off x="8494429" y="2684687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1CF1F4E-C85A-4535-49AB-77B976F276D9}"/>
              </a:ext>
            </a:extLst>
          </p:cNvPr>
          <p:cNvSpPr/>
          <p:nvPr/>
        </p:nvSpPr>
        <p:spPr>
          <a:xfrm flipH="1">
            <a:off x="8494429" y="3029660"/>
            <a:ext cx="215900" cy="215900"/>
          </a:xfrm>
          <a:prstGeom prst="ellipse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874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68CB-387F-CF17-3888-B6680926D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4A98B99-622E-9EEE-F856-C0FF1765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64" y="-104882"/>
            <a:ext cx="11424920" cy="122100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Reparaciones temporales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78F36E-4567-2BD9-B3BF-2D10F0FC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1" y="1165770"/>
            <a:ext cx="3554526" cy="505405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074800-0165-837A-760B-9417F909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789" y="1165770"/>
            <a:ext cx="3737297" cy="50540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5CC1E9-C512-EAA6-DFD9-C5547987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548" y="1165770"/>
            <a:ext cx="3459651" cy="50250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10B32D3-2773-E7C4-35DF-3B6D06E215AF}"/>
              </a:ext>
            </a:extLst>
          </p:cNvPr>
          <p:cNvSpPr txBox="1"/>
          <p:nvPr/>
        </p:nvSpPr>
        <p:spPr>
          <a:xfrm>
            <a:off x="408716" y="765660"/>
            <a:ext cx="742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cs typeface="Arial" panose="020B0604020202020204" pitchFamily="34" charset="0"/>
              </a:rPr>
              <a:t>Procedimiento de Instalación Envolvente no Metálica</a:t>
            </a:r>
            <a:endParaRPr lang="es-ES" sz="2000" b="1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99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D4002AA-4FCA-6629-07D3-824A47154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64" y="-104882"/>
            <a:ext cx="11424920" cy="122100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Reparaciones temporales</a:t>
            </a:r>
            <a:b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3600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Abkatun-N1 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9DC95C7C-5335-A2DD-4F91-E8DC94364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35635"/>
              </p:ext>
            </p:extLst>
          </p:nvPr>
        </p:nvGraphicFramePr>
        <p:xfrm>
          <a:off x="528875" y="2956584"/>
          <a:ext cx="10844977" cy="3227826"/>
        </p:xfrm>
        <a:graphic>
          <a:graphicData uri="http://schemas.openxmlformats.org/drawingml/2006/table">
            <a:tbl>
              <a:tblPr/>
              <a:tblGrid>
                <a:gridCol w="439976">
                  <a:extLst>
                    <a:ext uri="{9D8B030D-6E8A-4147-A177-3AD203B41FA5}">
                      <a16:colId xmlns:a16="http://schemas.microsoft.com/office/drawing/2014/main" val="3071901099"/>
                    </a:ext>
                  </a:extLst>
                </a:gridCol>
                <a:gridCol w="1550663">
                  <a:extLst>
                    <a:ext uri="{9D8B030D-6E8A-4147-A177-3AD203B41FA5}">
                      <a16:colId xmlns:a16="http://schemas.microsoft.com/office/drawing/2014/main" val="2470523586"/>
                    </a:ext>
                  </a:extLst>
                </a:gridCol>
                <a:gridCol w="1362070">
                  <a:extLst>
                    <a:ext uri="{9D8B030D-6E8A-4147-A177-3AD203B41FA5}">
                      <a16:colId xmlns:a16="http://schemas.microsoft.com/office/drawing/2014/main" val="3487347967"/>
                    </a:ext>
                  </a:extLst>
                </a:gridCol>
                <a:gridCol w="691512">
                  <a:extLst>
                    <a:ext uri="{9D8B030D-6E8A-4147-A177-3AD203B41FA5}">
                      <a16:colId xmlns:a16="http://schemas.microsoft.com/office/drawing/2014/main" val="70116678"/>
                    </a:ext>
                  </a:extLst>
                </a:gridCol>
                <a:gridCol w="1739259">
                  <a:extLst>
                    <a:ext uri="{9D8B030D-6E8A-4147-A177-3AD203B41FA5}">
                      <a16:colId xmlns:a16="http://schemas.microsoft.com/office/drawing/2014/main" val="1573178371"/>
                    </a:ext>
                  </a:extLst>
                </a:gridCol>
                <a:gridCol w="2616842">
                  <a:extLst>
                    <a:ext uri="{9D8B030D-6E8A-4147-A177-3AD203B41FA5}">
                      <a16:colId xmlns:a16="http://schemas.microsoft.com/office/drawing/2014/main" val="1053514478"/>
                    </a:ext>
                  </a:extLst>
                </a:gridCol>
                <a:gridCol w="945493">
                  <a:extLst>
                    <a:ext uri="{9D8B030D-6E8A-4147-A177-3AD203B41FA5}">
                      <a16:colId xmlns:a16="http://schemas.microsoft.com/office/drawing/2014/main" val="2002793573"/>
                    </a:ext>
                  </a:extLst>
                </a:gridCol>
                <a:gridCol w="1499162">
                  <a:extLst>
                    <a:ext uri="{9D8B030D-6E8A-4147-A177-3AD203B41FA5}">
                      <a16:colId xmlns:a16="http://schemas.microsoft.com/office/drawing/2014/main" val="2856701461"/>
                    </a:ext>
                  </a:extLst>
                </a:gridCol>
              </a:tblGrid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DE </a:t>
                      </a:r>
                      <a:b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INSTALACIÓN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ENVOLVENTE METALICA 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UBICACIÓN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CRITICIDAD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79808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06/01/2023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INSTTO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</a:t>
                      </a:r>
                      <a:b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INSTRUMENTOS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PEDPCS-AI-006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74391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11/04/2023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AN1PTB-DA-003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4294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12/06/2023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343956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15/07/2023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DULCES DE BAJA PRESIÓN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AN1PTB-CDB-002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27777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D-0099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D099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54284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INSTTO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PLANTA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AN1PTB-A-002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638505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ALTA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928771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ACIDO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AN1PTB-GA-004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33445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06/11/2023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64260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FA-31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PEDPCS-CB-018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408465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18/02/2024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AN1PTB-DA-011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14912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26/02/2024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PEDPCS-DA-001 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76334"/>
                  </a:ext>
                </a:extLst>
              </a:tr>
              <a:tr h="21290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15/03/2024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PEDPCS-CB-036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667119"/>
                  </a:ext>
                </a:extLst>
              </a:tr>
              <a:tr h="18608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02/04/2024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TC-1B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VENTEO ATMOSFERICO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AN1PTB-VA-008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79152"/>
                  </a:ext>
                </a:extLst>
              </a:tr>
            </a:tbl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6A459CE-A0BD-2BFE-8F5C-747876B9D2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5312046"/>
              </p:ext>
            </p:extLst>
          </p:nvPr>
        </p:nvGraphicFramePr>
        <p:xfrm>
          <a:off x="213941" y="1116118"/>
          <a:ext cx="11764118" cy="167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Elipse 9">
            <a:extLst>
              <a:ext uri="{FF2B5EF4-FFF2-40B4-BE49-F238E27FC236}">
                <a16:creationId xmlns:a16="http://schemas.microsoft.com/office/drawing/2014/main" id="{C0702318-1249-CAEA-AA28-72FA0A9F0F26}"/>
              </a:ext>
            </a:extLst>
          </p:cNvPr>
          <p:cNvSpPr/>
          <p:nvPr/>
        </p:nvSpPr>
        <p:spPr>
          <a:xfrm>
            <a:off x="11279284" y="736427"/>
            <a:ext cx="504000" cy="50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6949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3A61C9A-2451-0792-AE06-1A216232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63" y="166819"/>
            <a:ext cx="9216000" cy="5974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MX" sz="2400" b="1" dirty="0">
                <a:solidFill>
                  <a:srgbClr val="6E152E"/>
                </a:solidFill>
                <a:latin typeface="Montserrat" panose="00000500000000000000" pitchFamily="2" charset="0"/>
                <a:ea typeface="+mn-ea"/>
                <a:cs typeface="+mn-cs"/>
              </a:rPr>
              <a:t>Instalación de Envolventes Metálicas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96E95EF-C5D2-449B-40D2-9508912AEFD1}"/>
              </a:ext>
            </a:extLst>
          </p:cNvPr>
          <p:cNvCxnSpPr/>
          <p:nvPr/>
        </p:nvCxnSpPr>
        <p:spPr>
          <a:xfrm>
            <a:off x="491363" y="708727"/>
            <a:ext cx="9086321" cy="0"/>
          </a:xfrm>
          <a:prstGeom prst="line">
            <a:avLst/>
          </a:prstGeom>
          <a:ln w="28575"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F805DC9-81B1-8A93-73A4-45D1C60C99F2}"/>
              </a:ext>
            </a:extLst>
          </p:cNvPr>
          <p:cNvGraphicFramePr>
            <a:graphicFrameLocks noGrp="1"/>
          </p:cNvGraphicFramePr>
          <p:nvPr/>
        </p:nvGraphicFramePr>
        <p:xfrm>
          <a:off x="73612" y="840829"/>
          <a:ext cx="11939713" cy="5371501"/>
        </p:xfrm>
        <a:graphic>
          <a:graphicData uri="http://schemas.openxmlformats.org/drawingml/2006/table">
            <a:tbl>
              <a:tblPr/>
              <a:tblGrid>
                <a:gridCol w="223432">
                  <a:extLst>
                    <a:ext uri="{9D8B030D-6E8A-4147-A177-3AD203B41FA5}">
                      <a16:colId xmlns:a16="http://schemas.microsoft.com/office/drawing/2014/main" val="3071901099"/>
                    </a:ext>
                  </a:extLst>
                </a:gridCol>
                <a:gridCol w="722459">
                  <a:extLst>
                    <a:ext uri="{9D8B030D-6E8A-4147-A177-3AD203B41FA5}">
                      <a16:colId xmlns:a16="http://schemas.microsoft.com/office/drawing/2014/main" val="2470523586"/>
                    </a:ext>
                  </a:extLst>
                </a:gridCol>
                <a:gridCol w="756708">
                  <a:extLst>
                    <a:ext uri="{9D8B030D-6E8A-4147-A177-3AD203B41FA5}">
                      <a16:colId xmlns:a16="http://schemas.microsoft.com/office/drawing/2014/main" val="3487347967"/>
                    </a:ext>
                  </a:extLst>
                </a:gridCol>
                <a:gridCol w="351169">
                  <a:extLst>
                    <a:ext uri="{9D8B030D-6E8A-4147-A177-3AD203B41FA5}">
                      <a16:colId xmlns:a16="http://schemas.microsoft.com/office/drawing/2014/main" val="70116678"/>
                    </a:ext>
                  </a:extLst>
                </a:gridCol>
                <a:gridCol w="952151">
                  <a:extLst>
                    <a:ext uri="{9D8B030D-6E8A-4147-A177-3AD203B41FA5}">
                      <a16:colId xmlns:a16="http://schemas.microsoft.com/office/drawing/2014/main" val="1573178371"/>
                    </a:ext>
                  </a:extLst>
                </a:gridCol>
                <a:gridCol w="1080374">
                  <a:extLst>
                    <a:ext uri="{9D8B030D-6E8A-4147-A177-3AD203B41FA5}">
                      <a16:colId xmlns:a16="http://schemas.microsoft.com/office/drawing/2014/main" val="1053514478"/>
                    </a:ext>
                  </a:extLst>
                </a:gridCol>
                <a:gridCol w="659772">
                  <a:extLst>
                    <a:ext uri="{9D8B030D-6E8A-4147-A177-3AD203B41FA5}">
                      <a16:colId xmlns:a16="http://schemas.microsoft.com/office/drawing/2014/main" val="2002793573"/>
                    </a:ext>
                  </a:extLst>
                </a:gridCol>
                <a:gridCol w="761316">
                  <a:extLst>
                    <a:ext uri="{9D8B030D-6E8A-4147-A177-3AD203B41FA5}">
                      <a16:colId xmlns:a16="http://schemas.microsoft.com/office/drawing/2014/main" val="2856701461"/>
                    </a:ext>
                  </a:extLst>
                </a:gridCol>
                <a:gridCol w="6432332">
                  <a:extLst>
                    <a:ext uri="{9D8B030D-6E8A-4147-A177-3AD203B41FA5}">
                      <a16:colId xmlns:a16="http://schemas.microsoft.com/office/drawing/2014/main" val="3787877391"/>
                    </a:ext>
                  </a:extLst>
                </a:gridCol>
              </a:tblGrid>
              <a:tr h="4752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DE </a:t>
                      </a:r>
                      <a:b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INSTALACIÓN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ENVOLVENTE METALICA 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UBICACIÓN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CRITICIDAD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DESCRIPCION DE LA 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79808"/>
                  </a:ext>
                </a:extLst>
              </a:tr>
              <a:tr h="24494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06/01/2023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INSTTO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</a:t>
                      </a:r>
                      <a:b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INSTRUMENTOS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PEDPCS-AI-006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2"∅ SUMINISTRO DE AIRE DE INSTRUMENTOS DE ALIMENTACIÓN A LAS ENDULZADORAS V6-C/I/J.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74391"/>
                  </a:ext>
                </a:extLst>
              </a:tr>
              <a:tr h="72455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11/04/2023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AN1PTB-DA-003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 Ø DESFOGUE DE LAS VALVULAS PSV-9703- A/B, PSV-9766, PSV-9703, PSV-9716- 1, PSV- 9716- A, PV- 9790- B, PSV- 9712, PSV- 9712- 1, SD V- 9904, PV9763 Y PV- 9812 DEL SEPARADOR DE HIDROCARBUROS FA-9702, TANQUE DE BALANCE FA-9704, TORRE REGENERADORA DA- 9701 Y  ACUMULADOR DE REFLUJO FA-9703 AL CABEZAL DE DESFOGUE DE BAJA.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4294"/>
                  </a:ext>
                </a:extLst>
              </a:tr>
              <a:tr h="40475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12/06/2023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3/4” DIAM. DREN DE CABEZAL DE GAS COMBUSTIBLE DE 6” DIAM SUMINISTRO A TURBOCOMPRESORES  HACIA INTERCONEXION CON CABEZAL 2” DIAM. DE CONDENSADOS AMARGOS DEL FA-9700 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343956"/>
                  </a:ext>
                </a:extLst>
              </a:tr>
              <a:tr h="36514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15/07/2023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DULCES DE BAJA PRESIÓN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AN1PTB-CDB-002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2"Ø DE VÁLVULA LV-405 HACIA CABEZAL GENERAL DE CONDENSADOS (GASOLINODUCTO)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27777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D-0099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D099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D0099-A GASOLINODUCTO DE 6"∅, SALIDA HACIA AKATUN-A/COMPRESIÓN EN ABKATUN-N1/PCS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54284"/>
                  </a:ext>
                </a:extLst>
              </a:tr>
              <a:tr h="24494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INSTTO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AIRE DE PLANTA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AN1PTB-A-002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SALIDA DEL TANQUE ACUMULADOR DE AIRE FA-7D A SECADORA DE AIRE DA-9C.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638505"/>
                  </a:ext>
                </a:extLst>
              </a:tr>
              <a:tr h="48470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ALTA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2"Ø CONDENSADOS SALIDA DEL SEPARADOR DE GAS AMARGO FA-9705 Y FILTRO DE GAS AMARGO FD-9702 DE LA ENDULZADORA V6-L INTERCONEXION CON CABEZAL DE 6"Ø CONDENSADOS DE SLUG CATCHER FA-201.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928771"/>
                  </a:ext>
                </a:extLst>
              </a:tr>
              <a:tr h="3248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24/10/2023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ACIDO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AN1PTB-GA-004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DE GAS ACIDO DE LA TORRE REGENERADORA DA-9701 AL ENFRIADOR DE GAS EC-9701 Y A VALVULAS DE SEGURIDAD PSV-9712 Y PSV-9712-1.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33445"/>
                  </a:ext>
                </a:extLst>
              </a:tr>
              <a:tr h="24494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06/11/2023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2"Ø CABEZAL GENERAL DE CONDENSADOS DE PTB HACIA TRAMPA NEUMATICA FA-31 PCS.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64260"/>
                  </a:ext>
                </a:extLst>
              </a:tr>
              <a:tr h="24494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12/11/2023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FA-31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PEDPCS-CB-018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CABEZAL RECOLECTOR DE CONDENSADOS HACIA TRAMPA NEUMÁTICA FA-31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408465"/>
                  </a:ext>
                </a:extLst>
              </a:tr>
              <a:tr h="40475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18/02/2024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AN1PTB-DA-011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6""Ø DESFOGUE DE VALVULAS PSV-9701, PSV-9701A, PSV-9711, PSV-9711A, PSV-9700 Y PSV-9700A HACIA CABEZAL DE DESFOGUE DE ALTA PRESION ENDULZADORA V6-L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14912"/>
                  </a:ext>
                </a:extLst>
              </a:tr>
              <a:tr h="36514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26/02/2024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PEDPCS-DA-001 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10” Ø CABEZAL RECOLECTOR DE DESFOGUE DE GAS DE ALTA HACIA SEPARADOR FA-403A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76334"/>
                  </a:ext>
                </a:extLst>
              </a:tr>
              <a:tr h="3248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15/03/2024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PCS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CONDENSADOS DE BAJA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PEDPCS-CB-036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6"∅ DE VALVULA LV-3203 Y UV-7402A HACIA CABEZAL GENERAL DE CONDENSADOS INTERCONEXION CON SALIDA DE CONDENSADOS HACIA ABK-A.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667119"/>
                  </a:ext>
                </a:extLst>
              </a:tr>
              <a:tr h="24494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02/04/2024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TC-1B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VENTEO ATMOSFERICO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AN1PTB-VA-008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8"Ø DE VENTEO DE GAS MOTOR DE ARRANQUE DEL TURBOCOMPRESOR TC-B</a:t>
                      </a:r>
                    </a:p>
                  </a:txBody>
                  <a:tcPr marL="4614" marR="4614" marT="461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79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798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607C27D-5B86-51AF-8F70-B8CE41B5E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622943"/>
              </p:ext>
            </p:extLst>
          </p:nvPr>
        </p:nvGraphicFramePr>
        <p:xfrm>
          <a:off x="126123" y="2646226"/>
          <a:ext cx="11855670" cy="3657516"/>
        </p:xfrm>
        <a:graphic>
          <a:graphicData uri="http://schemas.openxmlformats.org/drawingml/2006/table">
            <a:tbl>
              <a:tblPr/>
              <a:tblGrid>
                <a:gridCol w="536367">
                  <a:extLst>
                    <a:ext uri="{9D8B030D-6E8A-4147-A177-3AD203B41FA5}">
                      <a16:colId xmlns:a16="http://schemas.microsoft.com/office/drawing/2014/main" val="2235826344"/>
                    </a:ext>
                  </a:extLst>
                </a:gridCol>
                <a:gridCol w="1780602">
                  <a:extLst>
                    <a:ext uri="{9D8B030D-6E8A-4147-A177-3AD203B41FA5}">
                      <a16:colId xmlns:a16="http://schemas.microsoft.com/office/drawing/2014/main" val="3441576701"/>
                    </a:ext>
                  </a:extLst>
                </a:gridCol>
                <a:gridCol w="807974">
                  <a:extLst>
                    <a:ext uri="{9D8B030D-6E8A-4147-A177-3AD203B41FA5}">
                      <a16:colId xmlns:a16="http://schemas.microsoft.com/office/drawing/2014/main" val="2267026866"/>
                    </a:ext>
                  </a:extLst>
                </a:gridCol>
                <a:gridCol w="1546366">
                  <a:extLst>
                    <a:ext uri="{9D8B030D-6E8A-4147-A177-3AD203B41FA5}">
                      <a16:colId xmlns:a16="http://schemas.microsoft.com/office/drawing/2014/main" val="4147139831"/>
                    </a:ext>
                  </a:extLst>
                </a:gridCol>
                <a:gridCol w="1443219">
                  <a:extLst>
                    <a:ext uri="{9D8B030D-6E8A-4147-A177-3AD203B41FA5}">
                      <a16:colId xmlns:a16="http://schemas.microsoft.com/office/drawing/2014/main" val="3787658992"/>
                    </a:ext>
                  </a:extLst>
                </a:gridCol>
                <a:gridCol w="2012154">
                  <a:extLst>
                    <a:ext uri="{9D8B030D-6E8A-4147-A177-3AD203B41FA5}">
                      <a16:colId xmlns:a16="http://schemas.microsoft.com/office/drawing/2014/main" val="3209740300"/>
                    </a:ext>
                  </a:extLst>
                </a:gridCol>
                <a:gridCol w="1053892">
                  <a:extLst>
                    <a:ext uri="{9D8B030D-6E8A-4147-A177-3AD203B41FA5}">
                      <a16:colId xmlns:a16="http://schemas.microsoft.com/office/drawing/2014/main" val="864893039"/>
                    </a:ext>
                  </a:extLst>
                </a:gridCol>
                <a:gridCol w="2675096">
                  <a:extLst>
                    <a:ext uri="{9D8B030D-6E8A-4147-A177-3AD203B41FA5}">
                      <a16:colId xmlns:a16="http://schemas.microsoft.com/office/drawing/2014/main" val="2248943192"/>
                    </a:ext>
                  </a:extLst>
                </a:gridCol>
              </a:tblGrid>
              <a:tr h="1894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DE </a:t>
                      </a:r>
                      <a:b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INSTALACIÓN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ENM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UBICACIÓN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CRITICIDAD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598769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PEDPCS-EFP-033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178848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PEDPCS-GAP-101-CO-J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44899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75087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PEDPCS-EFR-026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170475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PEDPCS-EFP-028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34896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PEDPCS-EFP-027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583583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AN1PTB-EFR-003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084849"/>
                  </a:ext>
                </a:extLst>
              </a:tr>
              <a:tr h="1894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TC-1B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DE BOMBEO </a:t>
                      </a:r>
                      <a:b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NEUMATICO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AN1PTB-BN-003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97483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PEDPCS-EFR-030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58873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HUMEDO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PEDPCS-GDH-001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925103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PEDPCS-EFR-010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39204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PEDPCS-EFR-008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32508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PEDPCS-EFR-028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323831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PEDPCS-EFP-008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52826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03/10/2023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D-0099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D099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735441"/>
                  </a:ext>
                </a:extLst>
              </a:tr>
              <a:tr h="1894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20/12/2023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DE </a:t>
                      </a:r>
                      <a:b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 PRESION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AN1PTB-GDAP-031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28891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23/12/2023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AN1PTB-GAP-016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367752"/>
                  </a:ext>
                </a:extLst>
              </a:tr>
              <a:tr h="1894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12/01/2024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DE </a:t>
                      </a:r>
                      <a:b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 PRESION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AN1PTB-GDAP-030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536323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30/01/2024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AN1PTB-GAP-015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01507"/>
                  </a:ext>
                </a:extLst>
              </a:tr>
              <a:tr h="1894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26/02/2024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 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PEDPCS-DA-001 </a:t>
                      </a:r>
                      <a:b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03408"/>
                  </a:ext>
                </a:extLst>
              </a:tr>
              <a:tr h="14238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HUMEDO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AN1PTB-GDH-002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783141"/>
                  </a:ext>
                </a:extLst>
              </a:tr>
            </a:tbl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8150195-A0EA-55E8-D6BD-1C3379D25D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5246537"/>
              </p:ext>
            </p:extLst>
          </p:nvPr>
        </p:nvGraphicFramePr>
        <p:xfrm>
          <a:off x="315309" y="791497"/>
          <a:ext cx="11666483" cy="1799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7596B567-8B6A-3D02-936C-041796F0E29E}"/>
              </a:ext>
            </a:extLst>
          </p:cNvPr>
          <p:cNvSpPr/>
          <p:nvPr/>
        </p:nvSpPr>
        <p:spPr>
          <a:xfrm>
            <a:off x="11000059" y="525894"/>
            <a:ext cx="504000" cy="50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21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DABEF9A-A81A-1453-799E-5ADB7D33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64" y="-104882"/>
            <a:ext cx="11424920" cy="122100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Reparaciones temporales</a:t>
            </a:r>
            <a:b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3600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Abkatun-N1 </a:t>
            </a:r>
          </a:p>
        </p:txBody>
      </p:sp>
    </p:spTree>
    <p:extLst>
      <p:ext uri="{BB962C8B-B14F-4D97-AF65-F5344CB8AC3E}">
        <p14:creationId xmlns:p14="http://schemas.microsoft.com/office/powerpoint/2010/main" val="4112216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3A61C9A-2451-0792-AE06-1A216232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63" y="166819"/>
            <a:ext cx="9216000" cy="5974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MX" sz="2400" b="1" dirty="0">
                <a:solidFill>
                  <a:srgbClr val="6E152E"/>
                </a:solidFill>
                <a:latin typeface="Montserrat" panose="00000500000000000000" pitchFamily="2" charset="0"/>
                <a:ea typeface="+mn-ea"/>
                <a:cs typeface="+mn-cs"/>
              </a:rPr>
              <a:t>Instalación de Envolventes No Metálicas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96E95EF-C5D2-449B-40D2-9508912AEFD1}"/>
              </a:ext>
            </a:extLst>
          </p:cNvPr>
          <p:cNvCxnSpPr/>
          <p:nvPr/>
        </p:nvCxnSpPr>
        <p:spPr>
          <a:xfrm>
            <a:off x="491363" y="708727"/>
            <a:ext cx="9086321" cy="0"/>
          </a:xfrm>
          <a:prstGeom prst="line">
            <a:avLst/>
          </a:prstGeom>
          <a:ln w="28575"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6EE3FD8-971F-415D-011A-86A04A0558D5}"/>
              </a:ext>
            </a:extLst>
          </p:cNvPr>
          <p:cNvGraphicFramePr>
            <a:graphicFrameLocks noGrp="1"/>
          </p:cNvGraphicFramePr>
          <p:nvPr/>
        </p:nvGraphicFramePr>
        <p:xfrm>
          <a:off x="300852" y="769087"/>
          <a:ext cx="11701962" cy="5902596"/>
        </p:xfrm>
        <a:graphic>
          <a:graphicData uri="http://schemas.openxmlformats.org/drawingml/2006/table">
            <a:tbl>
              <a:tblPr/>
              <a:tblGrid>
                <a:gridCol w="187348">
                  <a:extLst>
                    <a:ext uri="{9D8B030D-6E8A-4147-A177-3AD203B41FA5}">
                      <a16:colId xmlns:a16="http://schemas.microsoft.com/office/drawing/2014/main" val="2235826344"/>
                    </a:ext>
                  </a:extLst>
                </a:gridCol>
                <a:gridCol w="621948">
                  <a:extLst>
                    <a:ext uri="{9D8B030D-6E8A-4147-A177-3AD203B41FA5}">
                      <a16:colId xmlns:a16="http://schemas.microsoft.com/office/drawing/2014/main" val="3441576701"/>
                    </a:ext>
                  </a:extLst>
                </a:gridCol>
                <a:gridCol w="325821">
                  <a:extLst>
                    <a:ext uri="{9D8B030D-6E8A-4147-A177-3AD203B41FA5}">
                      <a16:colId xmlns:a16="http://schemas.microsoft.com/office/drawing/2014/main" val="2267026866"/>
                    </a:ext>
                  </a:extLst>
                </a:gridCol>
                <a:gridCol w="496528">
                  <a:extLst>
                    <a:ext uri="{9D8B030D-6E8A-4147-A177-3AD203B41FA5}">
                      <a16:colId xmlns:a16="http://schemas.microsoft.com/office/drawing/2014/main" val="4147139831"/>
                    </a:ext>
                  </a:extLst>
                </a:gridCol>
                <a:gridCol w="504103">
                  <a:extLst>
                    <a:ext uri="{9D8B030D-6E8A-4147-A177-3AD203B41FA5}">
                      <a16:colId xmlns:a16="http://schemas.microsoft.com/office/drawing/2014/main" val="3787658992"/>
                    </a:ext>
                  </a:extLst>
                </a:gridCol>
                <a:gridCol w="524569">
                  <a:extLst>
                    <a:ext uri="{9D8B030D-6E8A-4147-A177-3AD203B41FA5}">
                      <a16:colId xmlns:a16="http://schemas.microsoft.com/office/drawing/2014/main" val="3209740300"/>
                    </a:ext>
                  </a:extLst>
                </a:gridCol>
                <a:gridCol w="620919">
                  <a:extLst>
                    <a:ext uri="{9D8B030D-6E8A-4147-A177-3AD203B41FA5}">
                      <a16:colId xmlns:a16="http://schemas.microsoft.com/office/drawing/2014/main" val="864893039"/>
                    </a:ext>
                  </a:extLst>
                </a:gridCol>
                <a:gridCol w="859840">
                  <a:extLst>
                    <a:ext uri="{9D8B030D-6E8A-4147-A177-3AD203B41FA5}">
                      <a16:colId xmlns:a16="http://schemas.microsoft.com/office/drawing/2014/main" val="2248943192"/>
                    </a:ext>
                  </a:extLst>
                </a:gridCol>
                <a:gridCol w="7560886">
                  <a:extLst>
                    <a:ext uri="{9D8B030D-6E8A-4147-A177-3AD203B41FA5}">
                      <a16:colId xmlns:a16="http://schemas.microsoft.com/office/drawing/2014/main" val="839842834"/>
                    </a:ext>
                  </a:extLst>
                </a:gridCol>
              </a:tblGrid>
              <a:tr h="28045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 DE </a:t>
                      </a:r>
                      <a:b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INSTALACIÓN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ENM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UBICACIÓN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CRITICIDAD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DESCRIPCION DE LA 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51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598769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PEDPCS-EFP-033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DE VÁLVULA FV-9511 HACIA TORRE ABSORBEDORA 101-CO ENDULZADORA 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178848"/>
                  </a:ext>
                </a:extLst>
              </a:tr>
              <a:tr h="30256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PEDPCS-GAP-101-CO-J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TORRE ABSORBEDORA DE PLANTA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44899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BAJA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 DIAM. DESCARGA DE PSV´S 9720 Y 9720A DEL ACUMULADOR DE REFLUJO FA-9708 DE LA ENDULZADORA V6-L A CABEZAL GENERAL DE DESFOGUE DE BAJA PRESIÓN DE 8" DIAM.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75087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PEDPCS-EFR-026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 Ø  DEL INTERCAMBIADOR DE CALOR 101-EX HACIA VÁLVULA LV-9514 Y VÁLVULA PSV-9639 DE PLANTA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170475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PEDPCS-EFP-028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 Ø DEL INTERCAMBIADOR DE CALOR 101-EX HACIA VÁLVULA LV-9614 DE PLANTA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34896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PEDPCS-EFP-027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 Ø DEL REHERVIDOR 101-L HACIA INTERCAMBIADOR DE CALOR 101-EX DE PLANTA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583583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V6-K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AN1PTB-EFR-003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SALIDA DEL SEPARADOR DE HIDROCARBUROS FA-9702 HACIA FILTROS DE AMINA RICA FD-9700-A Y FD-9700-B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084849"/>
                  </a:ext>
                </a:extLst>
              </a:tr>
              <a:tr h="40231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30/08/2023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TC-1B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DE BOMBEO 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NEUMATICO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AN1PTB-BN-003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8"Ø GAS BN DE VÁLVULA SDV-220-A, SDV-220-B, PV-471 A VÁLVULA SDV-460 Y BDV-461.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97483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PEDPCS-EFR-030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12”Ø REHERVIDOR DE AMINA 101-L DE PLANTA ENDULZADORA V6-J HACIA TORRE REGENERADORA DE PLANTA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58873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HUMEDO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PEDPCS-GDH-001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DE GAS DULCE HÚMEDO DE TORRE ABSORBEDORA 101-CO HACIA SEPARADOR DE GAS DULCE 101-V Y VÁLVULAS PSV-9105A/B ENDULZADORA V6-C.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925103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PEDPCS-EFR-010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12"Ø DEL REHERVIDOR A FUEGO DIRECTO 101-L HACIA TORRE REGENERADORA 102-CO ENDULZADORA 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39204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PEDPCS-EFR-008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6"Ø DE TORRE REGENERADORA 102-CO HACIA REHERVIDOR A FUEGO DIRECTO 101-L ENDULZADORA 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32508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V6-J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RICA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PEDPCS-EFR-028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6”Ø DREN DE AMINA DE TORRE REGENERADORA 102-CO HACIA REHERVIDOR DE AMINA 101-L ENDULZADORA V6-J.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323831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30/09/2023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AMINA POBRE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PEDPCS-EFP-008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4"Ø DE BOMBAS GA-101-P/PA HACIA ENFRIADOR DE AMINA 103-EX, VÁLVULAS TV-9123, PSV-9200 Y PRE-FILTROS DEA POBRE 103-FA/FB ENDULZADORA V6-C.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52826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03/10/2023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D-0099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D099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S/UDC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DUCTO D0099-A GASOLINODUCTO DE 6"∅, SALIDA HACIA AKATUN-A/COMPRESIÓN EN ABKATUN-N1/PCS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735441"/>
                  </a:ext>
                </a:extLst>
              </a:tr>
              <a:tr h="40231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20/12/2023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DE </a:t>
                      </a:r>
                      <a:b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 PRESION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AN1PTB-GDAP-031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6"0 DE VALVULA FV-9799 HACIA VALVULA HV-9903 ENDULZADORA 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28891"/>
                  </a:ext>
                </a:extLst>
              </a:tr>
              <a:tr h="30256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23/12/2023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AN1PTB-GAP-016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6"Ø DESCARGA DEL FILTRO SEPARADOR DE ENTRADA GAS AMARGO FD-9702 HACIA TORRE ABSORBEDORA DE GAS ACIDO DA-9702 Y A VALVULAS PSV-9711 Y PSV-9711A ENDULZADORA 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367752"/>
                  </a:ext>
                </a:extLst>
              </a:tr>
              <a:tr h="40231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12/01/2024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DE 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 PRESION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AN1PTB-GDAP-030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6"0 DESCARGA DEL SEPARADOR DE GAS DULCE FA-9706 HACIA VÁLVULAS FV-9799 Y BDV-9702 ENDULZADORA V6·L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536323"/>
                  </a:ext>
                </a:extLst>
              </a:tr>
              <a:tr h="30256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30/01/2024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AMARGO DE ALTA 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AN1PTB-GAP-015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6"Ø DESCARGA DEL SEPARADOR DE GAS LIQUIDO FA-9705 HACIA FILTRO SEPARADOR DE ENTRADA GAS AMARGO FD-9702 Y A VÁLVULAS PSV-9700 Y PSV-9700A ENDULZADORA V6-L.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01507"/>
                  </a:ext>
                </a:extLst>
              </a:tr>
              <a:tr h="30256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26/02/2024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 PCS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DESFOGUE DE ALTA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PEDPCS-DA-001 </a:t>
                      </a:r>
                      <a:b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10” Ø CABEZAL RECOLECTOR DE DESFOGUE DE GAS DE ALTA HACIA SEPARADOR FA-403A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03408"/>
                  </a:ext>
                </a:extLst>
              </a:tr>
              <a:tr h="2028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09/03/2024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PTB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DULCE HUMEDO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AN1PTB-GDH-002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CIRCUITO DE 6"Ø DESCARGA DE TORRE ABSORBEDORA DE GAS ACIDO DA-9702 HACIA SEPARADOR DE GAS DULCE FA-9706 Y VÁLVULAS PSV-9701 Y PSV-9701A NDULZADORA V6-L</a:t>
                      </a: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783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62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962EE6B-09F3-9FD5-94BF-B83E6C46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36" y="97252"/>
            <a:ext cx="10515600" cy="866969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Experiencia y entrenamiento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180BEF-68B4-371C-093F-1519001103BB}"/>
              </a:ext>
            </a:extLst>
          </p:cNvPr>
          <p:cNvSpPr txBox="1"/>
          <p:nvPr/>
        </p:nvSpPr>
        <p:spPr>
          <a:xfrm>
            <a:off x="2550421" y="1281433"/>
            <a:ext cx="171938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300" dirty="0"/>
              <a:t>Soldadores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2F4DEA-058D-43A2-D9F4-9B612D71A6B6}"/>
              </a:ext>
            </a:extLst>
          </p:cNvPr>
          <p:cNvSpPr txBox="1"/>
          <p:nvPr/>
        </p:nvSpPr>
        <p:spPr>
          <a:xfrm>
            <a:off x="356936" y="1008852"/>
            <a:ext cx="21934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600" dirty="0">
                <a:solidFill>
                  <a:srgbClr val="205F54"/>
                </a:solidFill>
              </a:rPr>
              <a:t>Calificación</a:t>
            </a:r>
          </a:p>
        </p:txBody>
      </p:sp>
      <p:pic>
        <p:nvPicPr>
          <p:cNvPr id="6" name="object 12">
            <a:extLst>
              <a:ext uri="{FF2B5EF4-FFF2-40B4-BE49-F238E27FC236}">
                <a16:creationId xmlns:a16="http://schemas.microsoft.com/office/drawing/2014/main" id="{3B881F90-F31E-20EB-E74E-0424841ED9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456" y="1422815"/>
            <a:ext cx="1652015" cy="109650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3C2B81-C465-062E-340C-D916F03DBF70}"/>
              </a:ext>
            </a:extLst>
          </p:cNvPr>
          <p:cNvSpPr txBox="1"/>
          <p:nvPr/>
        </p:nvSpPr>
        <p:spPr>
          <a:xfrm>
            <a:off x="2550421" y="1574997"/>
            <a:ext cx="7384871" cy="79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050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Deben de estar calificados en procedimientos de soldadura que incluyan combinaciones más comunes de diseño de juntas, materiales, diámetros y espesores aplicarse en cierta actividad. Bajo las normas correspondientes :</a:t>
            </a:r>
            <a:endParaRPr lang="es-MX" sz="900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7A6A9B9-3837-6C27-E8C4-A2013733C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52557"/>
              </p:ext>
            </p:extLst>
          </p:nvPr>
        </p:nvGraphicFramePr>
        <p:xfrm>
          <a:off x="2649619" y="2539295"/>
          <a:ext cx="7384872" cy="2903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160">
                  <a:extLst>
                    <a:ext uri="{9D8B030D-6E8A-4147-A177-3AD203B41FA5}">
                      <a16:colId xmlns:a16="http://schemas.microsoft.com/office/drawing/2014/main" val="2972431090"/>
                    </a:ext>
                  </a:extLst>
                </a:gridCol>
                <a:gridCol w="1916904">
                  <a:extLst>
                    <a:ext uri="{9D8B030D-6E8A-4147-A177-3AD203B41FA5}">
                      <a16:colId xmlns:a16="http://schemas.microsoft.com/office/drawing/2014/main" val="1560456376"/>
                    </a:ext>
                  </a:extLst>
                </a:gridCol>
                <a:gridCol w="1916904">
                  <a:extLst>
                    <a:ext uri="{9D8B030D-6E8A-4147-A177-3AD203B41FA5}">
                      <a16:colId xmlns:a16="http://schemas.microsoft.com/office/drawing/2014/main" val="2606314660"/>
                    </a:ext>
                  </a:extLst>
                </a:gridCol>
                <a:gridCol w="1916904">
                  <a:extLst>
                    <a:ext uri="{9D8B030D-6E8A-4147-A177-3AD203B41FA5}">
                      <a16:colId xmlns:a16="http://schemas.microsoft.com/office/drawing/2014/main" val="559026854"/>
                    </a:ext>
                  </a:extLst>
                </a:gridCol>
              </a:tblGrid>
              <a:tr h="260576">
                <a:tc gridSpan="4"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Normas internacionales  de referencia para su calificación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2245"/>
                  </a:ext>
                </a:extLst>
              </a:tr>
              <a:tr h="260576">
                <a:tc gridSpan="4"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</a:rPr>
                        <a:t>Tubería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407876"/>
                  </a:ext>
                </a:extLst>
              </a:tr>
              <a:tr h="260576">
                <a:tc rowSpan="2"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Código: </a:t>
                      </a:r>
                    </a:p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API-1104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Material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Diámetro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Espesor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410876"/>
                  </a:ext>
                </a:extLst>
              </a:tr>
              <a:tr h="260576">
                <a:tc vMerge="1">
                  <a:txBody>
                    <a:bodyPr/>
                    <a:lstStyle/>
                    <a:p>
                      <a:endParaRPr lang="es-MX" sz="9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API-5L grado X42, X52, X60, X65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2-3/8” a mayores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De 1/8” a 1 ½”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873126"/>
                  </a:ext>
                </a:extLst>
              </a:tr>
              <a:tr h="26057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latin typeface="Montserrat" panose="00000500000000000000" pitchFamily="2" charset="0"/>
                        </a:rPr>
                        <a:t>Código: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latin typeface="Montserrat" panose="00000500000000000000" pitchFamily="2" charset="0"/>
                        </a:rPr>
                        <a:t>ASME seccion 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API 5L grado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2-3/8” a mayores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De 1/8” a 1 ½”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37676"/>
                  </a:ext>
                </a:extLst>
              </a:tr>
              <a:tr h="260576">
                <a:tc vMerge="1">
                  <a:txBody>
                    <a:bodyPr/>
                    <a:lstStyle/>
                    <a:p>
                      <a:pPr algn="ctr"/>
                      <a:endParaRPr lang="es-MX" sz="9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ASTM-A-106 grado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½” a mayores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De 1/8” a mayores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2951"/>
                  </a:ext>
                </a:extLst>
              </a:tr>
              <a:tr h="260576">
                <a:tc gridSpan="4"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</a:rPr>
                        <a:t>Placas, vigas, soleras, canales, ángulos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010781"/>
                  </a:ext>
                </a:extLst>
              </a:tr>
              <a:tr h="409477"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Código: </a:t>
                      </a:r>
                    </a:p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AWS D1.1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ASTM A-36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3/16” (0.187”) a mayores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35205"/>
                  </a:ext>
                </a:extLst>
              </a:tr>
              <a:tr h="260576">
                <a:tc gridSpan="4"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ontserrat" panose="00000500000000000000" pitchFamily="2" charset="0"/>
                        </a:rPr>
                        <a:t>Accesorios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9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9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59263"/>
                  </a:ext>
                </a:extLst>
              </a:tr>
              <a:tr h="409477">
                <a:tc>
                  <a:txBody>
                    <a:bodyPr/>
                    <a:lstStyle/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Código:</a:t>
                      </a:r>
                    </a:p>
                    <a:p>
                      <a:pPr algn="ctr"/>
                      <a:r>
                        <a:rPr lang="es-MX" sz="800" b="1" dirty="0">
                          <a:latin typeface="Montserrat" panose="00000500000000000000" pitchFamily="2" charset="0"/>
                        </a:rPr>
                        <a:t>API 1104/ASME seccion 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ASTM-105, AST, A-234 grado WPB, WPHY-52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230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664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Pol-A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3299877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87865-F7D8-0E29-D9CF-8FD1F8309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CFB0EF11-86D0-29F4-50C0-5212A209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Censo de UDC’s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Diagnóstico al cierre del 01 de noviembre de 2022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94BC1C6-55ED-893B-3383-7336AB0B2C11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100125"/>
          <a:ext cx="11593578" cy="5015292"/>
        </p:xfrm>
        <a:graphic>
          <a:graphicData uri="http://schemas.openxmlformats.org/drawingml/2006/table">
            <a:tbl>
              <a:tblPr/>
              <a:tblGrid>
                <a:gridCol w="566134">
                  <a:extLst>
                    <a:ext uri="{9D8B030D-6E8A-4147-A177-3AD203B41FA5}">
                      <a16:colId xmlns:a16="http://schemas.microsoft.com/office/drawing/2014/main" val="1622287404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45128664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431009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670813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55678716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325881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1797998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8378919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9020377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4344967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02777128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611543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40513221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14675672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90041749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7658632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877852672"/>
                    </a:ext>
                  </a:extLst>
                </a:gridCol>
                <a:gridCol w="358232">
                  <a:extLst>
                    <a:ext uri="{9D8B030D-6E8A-4147-A177-3AD203B41FA5}">
                      <a16:colId xmlns:a16="http://schemas.microsoft.com/office/drawing/2014/main" val="423125082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85476207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477599198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58398208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430532445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696972690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93372840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006880486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461856629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398106453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696708363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4110605777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184033601"/>
                    </a:ext>
                  </a:extLst>
                </a:gridCol>
                <a:gridCol w="283066">
                  <a:extLst>
                    <a:ext uri="{9D8B030D-6E8A-4147-A177-3AD203B41FA5}">
                      <a16:colId xmlns:a16="http://schemas.microsoft.com/office/drawing/2014/main" val="17946662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574761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85880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45570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452544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017526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077384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9015960"/>
                    </a:ext>
                  </a:extLst>
                </a:gridCol>
              </a:tblGrid>
              <a:tr h="2756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Centro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Instalación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Calificación de riesgo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gridSpan="1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Programa 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92153"/>
                  </a:ext>
                </a:extLst>
              </a:tr>
              <a:tr h="275646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12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Insp</a:t>
                      </a:r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14509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Ene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Feb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Mar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Abr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May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Jun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Jul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Ago</a:t>
                      </a:r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Sep</a:t>
                      </a:r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Oct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Nov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Dic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tx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tx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97338"/>
                  </a:ext>
                </a:extLst>
              </a:tr>
              <a:tr h="34200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C.P.</a:t>
                      </a:r>
                      <a:b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Compresión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697081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Enlace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9699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Perforación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260530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Temporal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536514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040099"/>
                  </a:ext>
                </a:extLst>
              </a:tr>
              <a:tr h="3420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1,046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03842"/>
                  </a:ext>
                </a:extLst>
              </a:tr>
              <a:tr h="34200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C.O.</a:t>
                      </a:r>
                      <a:b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PTB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949226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PCS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88585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84461"/>
                  </a:ext>
                </a:extLst>
              </a:tr>
              <a:tr h="3420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729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18012"/>
                  </a:ext>
                </a:extLst>
              </a:tr>
              <a:tr h="342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 dirty="0">
                          <a:effectLst/>
                          <a:latin typeface="Montserrat" panose="00000500000000000000" pitchFamily="50" charset="0"/>
                        </a:rPr>
                        <a:t>Satélites Pol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Chuc-A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99743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678363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7728326-FAED-7D99-9258-096B2557909F}"/>
              </a:ext>
            </a:extLst>
          </p:cNvPr>
          <p:cNvSpPr txBox="1"/>
          <p:nvPr/>
        </p:nvSpPr>
        <p:spPr>
          <a:xfrm>
            <a:off x="277444" y="6126568"/>
            <a:ext cx="58160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 de los </a:t>
            </a: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Grupos II, III y IV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realizada para licenciamiento de recipientes sujetos a presión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14EBE1-6900-E210-9196-6B78CAD77696}"/>
              </a:ext>
            </a:extLst>
          </p:cNvPr>
          <p:cNvSpPr txBox="1"/>
          <p:nvPr/>
        </p:nvSpPr>
        <p:spPr>
          <a:xfrm>
            <a:off x="9416297" y="850524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01 de noviembre de 2022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909BF70-44E6-421A-A641-103AB20D3FDB}"/>
              </a:ext>
            </a:extLst>
          </p:cNvPr>
          <p:cNvSpPr txBox="1"/>
          <p:nvPr/>
        </p:nvSpPr>
        <p:spPr>
          <a:xfrm>
            <a:off x="7802592" y="6118023"/>
            <a:ext cx="24628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VIG: 	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Vigente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S/I: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	Sin inspección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I/V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: 	Inspección vencida al 31-dic-2023</a:t>
            </a:r>
          </a:p>
        </p:txBody>
      </p:sp>
    </p:spTree>
    <p:extLst>
      <p:ext uri="{BB962C8B-B14F-4D97-AF65-F5344CB8AC3E}">
        <p14:creationId xmlns:p14="http://schemas.microsoft.com/office/powerpoint/2010/main" val="2790637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2023 y su cumplimiento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F79916-4213-C05D-CD20-1BB18071725D}"/>
              </a:ext>
            </a:extLst>
          </p:cNvPr>
          <p:cNvSpPr txBox="1"/>
          <p:nvPr/>
        </p:nvSpPr>
        <p:spPr>
          <a:xfrm>
            <a:off x="7738946" y="6289288"/>
            <a:ext cx="2353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Matriz de clasificación de los sistemas</a:t>
            </a:r>
          </a:p>
        </p:txBody>
      </p:sp>
      <p:sp>
        <p:nvSpPr>
          <p:cNvPr id="5" name="Botón de acción: obtener información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FB34DE1-E2BD-0CF0-1DAD-7CA8ACF1BC4C}"/>
              </a:ext>
            </a:extLst>
          </p:cNvPr>
          <p:cNvSpPr/>
          <p:nvPr/>
        </p:nvSpPr>
        <p:spPr>
          <a:xfrm>
            <a:off x="7594946" y="6325010"/>
            <a:ext cx="144000" cy="144000"/>
          </a:xfrm>
          <a:prstGeom prst="actionButtonInformation">
            <a:avLst/>
          </a:prstGeom>
          <a:solidFill>
            <a:srgbClr val="686868"/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59F0F708-D52A-0E09-6E71-2CD18D29D9BF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BB75CB7-9238-9875-C153-21EF110506C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48EA39B-977D-87E1-B7E5-3D6DA2804BBF}"/>
              </a:ext>
            </a:extLst>
          </p:cNvPr>
          <p:cNvGrpSpPr/>
          <p:nvPr/>
        </p:nvGrpSpPr>
        <p:grpSpPr>
          <a:xfrm>
            <a:off x="566117" y="5482586"/>
            <a:ext cx="2521924" cy="319962"/>
            <a:chOff x="4679574" y="3979258"/>
            <a:chExt cx="2521924" cy="319962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6CF85276-3483-A146-E850-E6577607133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C5CE0E0-168D-79F1-3AE0-1734441A33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8BEC298-8350-1D2C-C533-666EAA6E9EB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AA2BC59-6130-3684-32E9-2494071A870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D665F9C-A94A-78C6-9F2C-FE2ABC39366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12182CF-B6C6-2BE6-97B9-CD5CA73A901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B3F58D-DC3B-DB8B-134A-158727DF04AF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D784B27-118E-53F9-BA4B-F12616BD5275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0FDCFE84-394F-C0ED-94DC-A221CA2690D6}"/>
              </a:ext>
            </a:extLst>
          </p:cNvPr>
          <p:cNvSpPr txBox="1"/>
          <p:nvPr/>
        </p:nvSpPr>
        <p:spPr>
          <a:xfrm>
            <a:off x="10477316" y="2235960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32C8B0D-0E90-7147-AC54-F36134FC158B}"/>
              </a:ext>
            </a:extLst>
          </p:cNvPr>
          <p:cNvCxnSpPr>
            <a:cxnSpLocks/>
          </p:cNvCxnSpPr>
          <p:nvPr/>
        </p:nvCxnSpPr>
        <p:spPr>
          <a:xfrm>
            <a:off x="10919491" y="2476500"/>
            <a:ext cx="0" cy="2437912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24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licenciamiento NOM-020 y su cumplimiento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2D280FA9-DC1D-7681-0A26-C1D7C1F94805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A6E8E16-798C-8F9B-3411-608AF9F1971C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44791A9-7BB6-29BD-0F9B-76A89A3B4557}"/>
              </a:ext>
            </a:extLst>
          </p:cNvPr>
          <p:cNvGrpSpPr/>
          <p:nvPr/>
        </p:nvGrpSpPr>
        <p:grpSpPr>
          <a:xfrm>
            <a:off x="711196" y="5482586"/>
            <a:ext cx="2521924" cy="319962"/>
            <a:chOff x="4679574" y="3979258"/>
            <a:chExt cx="2521924" cy="319962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4ED4B8BA-F518-E789-CBE9-EE644A68F4E5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A11B4A7D-A4B9-D32D-3B4D-62600A839BA7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BD17DBB-E4DD-5EE5-0514-609AA80C3084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6FA65799-6218-D8A4-26D4-7F48EC747130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63614CC-7D5F-BF84-4C8F-778558EF68A6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AE77CD0-77B2-2215-A8E2-3DA637E3EB9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8FC38A3-7D8B-9E0B-B7DA-857808D9CEAA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4F452FBE-7678-5916-2440-91AF622EE17B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102E35D5-A846-DF90-976A-736B7DF99BFD}"/>
              </a:ext>
            </a:extLst>
          </p:cNvPr>
          <p:cNvSpPr txBox="1"/>
          <p:nvPr/>
        </p:nvSpPr>
        <p:spPr>
          <a:xfrm>
            <a:off x="10535156" y="2197749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CD19ECB-5D6B-C937-2E65-B135B8D1914E}"/>
              </a:ext>
            </a:extLst>
          </p:cNvPr>
          <p:cNvCxnSpPr>
            <a:cxnSpLocks/>
          </p:cNvCxnSpPr>
          <p:nvPr/>
        </p:nvCxnSpPr>
        <p:spPr>
          <a:xfrm>
            <a:off x="10919491" y="2533897"/>
            <a:ext cx="0" cy="2380515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con barra de énfasis 5">
            <a:extLst>
              <a:ext uri="{FF2B5EF4-FFF2-40B4-BE49-F238E27FC236}">
                <a16:creationId xmlns:a16="http://schemas.microsoft.com/office/drawing/2014/main" id="{942EB3B2-A1B9-7920-78B2-B11442591B11}"/>
              </a:ext>
            </a:extLst>
          </p:cNvPr>
          <p:cNvSpPr/>
          <p:nvPr/>
        </p:nvSpPr>
        <p:spPr>
          <a:xfrm flipH="1">
            <a:off x="8463150" y="2142952"/>
            <a:ext cx="1854354" cy="46835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145180"/>
              <a:gd name="adj6" fmla="val -3085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01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RSP se reprograma para 2024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PLACA1-A-TQAIRE-04-S</a:t>
            </a:r>
          </a:p>
        </p:txBody>
      </p:sp>
    </p:spTree>
    <p:extLst>
      <p:ext uri="{BB962C8B-B14F-4D97-AF65-F5344CB8AC3E}">
        <p14:creationId xmlns:p14="http://schemas.microsoft.com/office/powerpoint/2010/main" val="322990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0E52D64-D4B7-232D-E8BC-828BE34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07414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Hallazgos de Integridad Mecánica 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7F342878-9D55-1A9C-6B49-7D3C432CC945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CE35F79-9DA5-334E-AFD5-104357627461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22163F1-93A2-6748-BB93-673367CF9075}"/>
              </a:ext>
            </a:extLst>
          </p:cNvPr>
          <p:cNvGrpSpPr/>
          <p:nvPr/>
        </p:nvGrpSpPr>
        <p:grpSpPr>
          <a:xfrm>
            <a:off x="614944" y="5485005"/>
            <a:ext cx="1376300" cy="317543"/>
            <a:chOff x="513805" y="4130302"/>
            <a:chExt cx="1133069" cy="317543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A0EA520-69A4-037C-2636-4D70C5C53BB4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5384E17-4EB5-6758-7038-D5767498E2AF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A82032-6023-2250-6C38-49CF3AC87BC9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82551080-72BE-5131-D264-85E0ECB2E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57579"/>
              </p:ext>
            </p:extLst>
          </p:nvPr>
        </p:nvGraphicFramePr>
        <p:xfrm>
          <a:off x="4854000" y="5642567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110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44767"/>
            <a:ext cx="10126721" cy="1191974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C.O. Abkatún-N1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18503877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2023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59F0F708-D52A-0E09-6E71-2CD18D29D9BF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BB75CB7-9238-9875-C153-21EF110506C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48EA39B-977D-87E1-B7E5-3D6DA2804BBF}"/>
              </a:ext>
            </a:extLst>
          </p:cNvPr>
          <p:cNvGrpSpPr/>
          <p:nvPr/>
        </p:nvGrpSpPr>
        <p:grpSpPr>
          <a:xfrm>
            <a:off x="630986" y="5370216"/>
            <a:ext cx="2521924" cy="319962"/>
            <a:chOff x="4679574" y="3979258"/>
            <a:chExt cx="2521924" cy="319962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6CF85276-3483-A146-E850-E6577607133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C5CE0E0-168D-79F1-3AE0-1734441A33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8BEC298-8350-1D2C-C533-666EAA6E9EB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AA2BC59-6130-3684-32E9-2494071A870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D665F9C-A94A-78C6-9F2C-FE2ABC39366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12182CF-B6C6-2BE6-97B9-CD5CA73A901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B3F58D-DC3B-DB8B-134A-158727DF04AF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D784B27-118E-53F9-BA4B-F12616BD5275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149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145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0FDCFE84-394F-C0ED-94DC-A221CA2690D6}"/>
              </a:ext>
            </a:extLst>
          </p:cNvPr>
          <p:cNvSpPr txBox="1"/>
          <p:nvPr/>
        </p:nvSpPr>
        <p:spPr>
          <a:xfrm>
            <a:off x="10208906" y="2235960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32C8B0D-0E90-7147-AC54-F36134FC158B}"/>
              </a:ext>
            </a:extLst>
          </p:cNvPr>
          <p:cNvCxnSpPr>
            <a:cxnSpLocks/>
          </p:cNvCxnSpPr>
          <p:nvPr/>
        </p:nvCxnSpPr>
        <p:spPr>
          <a:xfrm>
            <a:off x="10919491" y="2476500"/>
            <a:ext cx="0" cy="2437912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54E41A-74A3-16C5-D550-FF103DA3E827}"/>
              </a:ext>
            </a:extLst>
          </p:cNvPr>
          <p:cNvSpPr txBox="1"/>
          <p:nvPr/>
        </p:nvSpPr>
        <p:spPr>
          <a:xfrm>
            <a:off x="5601154" y="3869212"/>
            <a:ext cx="1246870" cy="577081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 de endulzadoras </a:t>
            </a:r>
            <a:r>
              <a:rPr kumimoji="0" lang="es-MX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V6-C, I, J</a:t>
            </a:r>
          </a:p>
        </p:txBody>
      </p:sp>
    </p:spTree>
    <p:extLst>
      <p:ext uri="{BB962C8B-B14F-4D97-AF65-F5344CB8AC3E}">
        <p14:creationId xmlns:p14="http://schemas.microsoft.com/office/powerpoint/2010/main" val="4242152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licenciamiento NOM-020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2D280FA9-DC1D-7681-0A26-C1D7C1F94805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A6E8E16-798C-8F9B-3411-608AF9F1971C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44791A9-7BB6-29BD-0F9B-76A89A3B4557}"/>
              </a:ext>
            </a:extLst>
          </p:cNvPr>
          <p:cNvGrpSpPr/>
          <p:nvPr/>
        </p:nvGrpSpPr>
        <p:grpSpPr>
          <a:xfrm>
            <a:off x="622965" y="5530197"/>
            <a:ext cx="2521924" cy="319962"/>
            <a:chOff x="4679574" y="3979258"/>
            <a:chExt cx="2521924" cy="319962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4ED4B8BA-F518-E789-CBE9-EE644A68F4E5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A11B4A7D-A4B9-D32D-3B4D-62600A839BA7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BD17DBB-E4DD-5EE5-0514-609AA80C3084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6FA65799-6218-D8A4-26D4-7F48EC747130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63614CC-7D5F-BF84-4C8F-778558EF68A6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AE77CD0-77B2-2215-A8E2-3DA637E3EB9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8FC38A3-7D8B-9E0B-B7DA-857808D9CEAA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4F452FBE-7678-5916-2440-91AF622EE17B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102E35D5-A846-DF90-976A-736B7DF99BFD}"/>
              </a:ext>
            </a:extLst>
          </p:cNvPr>
          <p:cNvSpPr txBox="1"/>
          <p:nvPr/>
        </p:nvSpPr>
        <p:spPr>
          <a:xfrm>
            <a:off x="10469727" y="2018814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CD19ECB-5D6B-C937-2E65-B135B8D1914E}"/>
              </a:ext>
            </a:extLst>
          </p:cNvPr>
          <p:cNvCxnSpPr>
            <a:cxnSpLocks/>
          </p:cNvCxnSpPr>
          <p:nvPr/>
        </p:nvCxnSpPr>
        <p:spPr>
          <a:xfrm>
            <a:off x="10919491" y="2172702"/>
            <a:ext cx="0" cy="2741710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lobo: línea doblada con barra de énfasis 2">
            <a:extLst>
              <a:ext uri="{FF2B5EF4-FFF2-40B4-BE49-F238E27FC236}">
                <a16:creationId xmlns:a16="http://schemas.microsoft.com/office/drawing/2014/main" id="{56596E0B-6559-E419-38F2-35D5FE93C295}"/>
              </a:ext>
            </a:extLst>
          </p:cNvPr>
          <p:cNvSpPr/>
          <p:nvPr/>
        </p:nvSpPr>
        <p:spPr>
          <a:xfrm flipH="1">
            <a:off x="7561943" y="2065545"/>
            <a:ext cx="1854354" cy="46835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92799"/>
              <a:gd name="adj6" fmla="val -302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04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RSP se reprograman para 2024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CB76300-8405-6D11-05A7-F2D921F01BEB}"/>
              </a:ext>
            </a:extLst>
          </p:cNvPr>
          <p:cNvSpPr txBox="1"/>
          <p:nvPr/>
        </p:nvSpPr>
        <p:spPr>
          <a:xfrm>
            <a:off x="859024" y="2341149"/>
            <a:ext cx="1501174" cy="1223412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Reprogramado.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 reprograman 04 equipos, en su lugar se certifican 02 equipos próximos a vencer en 2024</a:t>
            </a:r>
          </a:p>
        </p:txBody>
      </p:sp>
    </p:spTree>
    <p:extLst>
      <p:ext uri="{BB962C8B-B14F-4D97-AF65-F5344CB8AC3E}">
        <p14:creationId xmlns:p14="http://schemas.microsoft.com/office/powerpoint/2010/main" val="1878590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0E52D64-D4B7-232D-E8BC-828BE34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Hallazgos de Integridad Mecánica  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7F342878-9D55-1A9C-6B49-7D3C432CC945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CE35F79-9DA5-334E-AFD5-104357627461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22163F1-93A2-6748-BB93-673367CF9075}"/>
              </a:ext>
            </a:extLst>
          </p:cNvPr>
          <p:cNvGrpSpPr/>
          <p:nvPr/>
        </p:nvGrpSpPr>
        <p:grpSpPr>
          <a:xfrm>
            <a:off x="855575" y="5532616"/>
            <a:ext cx="1376300" cy="317543"/>
            <a:chOff x="513805" y="4130302"/>
            <a:chExt cx="1133069" cy="317543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A0EA520-69A4-037C-2636-4D70C5C53BB4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5384E17-4EB5-6758-7038-D5767498E2AF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A82032-6023-2250-6C38-49CF3AC87BC9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82551080-72BE-5131-D264-85E0ECB2E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738366"/>
              </p:ext>
            </p:extLst>
          </p:nvPr>
        </p:nvGraphicFramePr>
        <p:xfrm>
          <a:off x="4854000" y="5642567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128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115852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73885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6D70125-FBBE-6219-767B-143009EB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97252"/>
            <a:ext cx="10515600" cy="866969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Experiencia y entrenamiento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3033EC7-7303-9269-4A5C-0C7DBE82FA85}"/>
              </a:ext>
            </a:extLst>
          </p:cNvPr>
          <p:cNvSpPr txBox="1"/>
          <p:nvPr/>
        </p:nvSpPr>
        <p:spPr>
          <a:xfrm>
            <a:off x="660660" y="2608638"/>
            <a:ext cx="171938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300" dirty="0"/>
              <a:t>Soldadores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FC6A42-079C-CB3C-3D12-A5F36610834C}"/>
              </a:ext>
            </a:extLst>
          </p:cNvPr>
          <p:cNvSpPr txBox="1"/>
          <p:nvPr/>
        </p:nvSpPr>
        <p:spPr>
          <a:xfrm>
            <a:off x="356936" y="1008852"/>
            <a:ext cx="21934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spc="600" dirty="0">
                <a:solidFill>
                  <a:srgbClr val="205F54"/>
                </a:solidFill>
              </a:rPr>
              <a:t>Calificación</a:t>
            </a:r>
          </a:p>
        </p:txBody>
      </p:sp>
      <p:pic>
        <p:nvPicPr>
          <p:cNvPr id="6" name="object 12">
            <a:extLst>
              <a:ext uri="{FF2B5EF4-FFF2-40B4-BE49-F238E27FC236}">
                <a16:creationId xmlns:a16="http://schemas.microsoft.com/office/drawing/2014/main" id="{F7ABC046-6429-9C9F-5E3B-AC6C49CB42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456" y="1422815"/>
            <a:ext cx="1652015" cy="109650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D768E0-1E66-4E96-D697-72E8CB8582AA}"/>
              </a:ext>
            </a:extLst>
          </p:cNvPr>
          <p:cNvSpPr txBox="1"/>
          <p:nvPr/>
        </p:nvSpPr>
        <p:spPr>
          <a:xfrm>
            <a:off x="2919357" y="1084068"/>
            <a:ext cx="515397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s-MX" b="1" dirty="0">
                <a:solidFill>
                  <a:srgbClr val="BC945A"/>
                </a:solidFill>
                <a:latin typeface="Montserrat" panose="00000500000000000000" pitchFamily="2" charset="0"/>
              </a:rPr>
              <a:t>Procedimientos de Trabajo de soldadura: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6570C0-6A5D-5E4B-F42D-A8BBFD7C6291}"/>
              </a:ext>
            </a:extLst>
          </p:cNvPr>
          <p:cNvSpPr txBox="1"/>
          <p:nvPr/>
        </p:nvSpPr>
        <p:spPr>
          <a:xfrm>
            <a:off x="2919357" y="1444248"/>
            <a:ext cx="9020094" cy="4760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PET-AC-086 SMAW:</a:t>
            </a:r>
          </a:p>
          <a:p>
            <a:pPr marL="182563" algn="just">
              <a:spcAft>
                <a:spcPts val="800"/>
              </a:spcAft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000" i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Tuberías y accesorios para materiales grupo I Y II diámetros mayores a 4” y espesores mayores o iguales a 0.187”.</a:t>
            </a:r>
          </a:p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i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PET-AC-093 SMAW:</a:t>
            </a:r>
          </a:p>
          <a:p>
            <a:pPr marL="269875" algn="just"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MX" sz="1000" i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jecución de juntas soldables para acero estructural, tubular y accesorios para materiales del Grupo I diámetros </a:t>
            </a:r>
            <a:r>
              <a:rPr lang="es-MX" sz="1000" i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mayores a 4” y espesores mayores o iguales a 0.187” y </a:t>
            </a: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bisel en “T”, “K” y “Y”.</a:t>
            </a:r>
          </a:p>
          <a:p>
            <a:pPr marL="182563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PET-AC-202 SMAW:</a:t>
            </a:r>
          </a:p>
          <a:p>
            <a:pPr marL="269875" algn="just"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MX" sz="1000" i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jecución de juntas soldables para acero estructural, tubular y accesorios para materiales del Grupo I diámetros </a:t>
            </a:r>
            <a:r>
              <a:rPr lang="es-MX" sz="1000" i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mayores a 4” y espesores mayores o iguales a 0.187”.</a:t>
            </a:r>
          </a:p>
          <a:p>
            <a:pPr marL="182563" indent="-182563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PET-AC-220 SMAW: </a:t>
            </a:r>
          </a:p>
          <a:p>
            <a:pPr marL="269875" algn="just"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Soldadura de acero estructural, tubular y accesorios para materiales del Grupo II para diámetro mayor o igual a 12” y espesor mayor o igual a 0.250“ con biseles en “T”, “K” y “Y”.</a:t>
            </a:r>
          </a:p>
          <a:p>
            <a:pPr marL="182563" indent="-182563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PET-AC-259 SMAW: </a:t>
            </a:r>
          </a:p>
          <a:p>
            <a:pPr marL="182563" algn="just"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soldaduras circunferenciales y longitudinales de </a:t>
            </a:r>
            <a:r>
              <a:rPr lang="es-MX" sz="1000" i="1" dirty="0" err="1">
                <a:latin typeface="Montserrat" panose="00000500000000000000" pitchFamily="2" charset="0"/>
                <a:cs typeface="Times New Roman" panose="02020603050405020304" pitchFamily="18" charset="0"/>
              </a:rPr>
              <a:t>Tee</a:t>
            </a: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 envolvente bipartida, para Hot-</a:t>
            </a:r>
            <a:r>
              <a:rPr lang="es-MX" sz="1000" i="1" dirty="0" err="1">
                <a:latin typeface="Montserrat" panose="00000500000000000000" pitchFamily="2" charset="0"/>
                <a:cs typeface="Times New Roman" panose="02020603050405020304" pitchFamily="18" charset="0"/>
              </a:rPr>
              <a:t>Tapping</a:t>
            </a: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 de acuerdo al estándar API-1104 cuando se utiliza proceso.</a:t>
            </a:r>
          </a:p>
          <a:p>
            <a:pPr marL="182563" indent="-182563" algn="just">
              <a:lnSpc>
                <a:spcPts val="12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PET-AC-470 SMAW: </a:t>
            </a:r>
          </a:p>
          <a:p>
            <a:pPr marL="182563" algn="just">
              <a:lnSpc>
                <a:spcPts val="1200"/>
              </a:lnSpc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Aplica en la ejecución de juntas soldables en tubería y accesorios para materiales del Grupo-1, No P-1 del código (ANSI/ASME B31.3) para todos los diámetros y para espesores menor a 0.750" sin relevado de esfuerzos</a:t>
            </a:r>
          </a:p>
          <a:p>
            <a:pPr marL="182563" indent="-182563" algn="just">
              <a:lnSpc>
                <a:spcPts val="12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1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PET-AC-471 SMAW: </a:t>
            </a:r>
          </a:p>
          <a:p>
            <a:pPr marL="182563" algn="just">
              <a:lnSpc>
                <a:spcPts val="1200"/>
              </a:lnSpc>
              <a:spcAft>
                <a:spcPts val="800"/>
              </a:spcAft>
            </a:pPr>
            <a:r>
              <a:rPr lang="es-MX" sz="10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Aplica en la ejecución de juntas soldables en tubería y accesorios para materiales del Grupo-1, No P-1 del código (ANSI/ASME B31.3) para todos los diámetros y para espesores mayor a 0.750” con relevado de esfuerzos</a:t>
            </a:r>
          </a:p>
          <a:p>
            <a:pPr algn="just">
              <a:lnSpc>
                <a:spcPts val="1200"/>
              </a:lnSpc>
              <a:spcAft>
                <a:spcPts val="800"/>
              </a:spcAft>
            </a:pPr>
            <a:endParaRPr lang="es-MX" sz="1000" b="1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2651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Gráfico 41">
            <a:extLst>
              <a:ext uri="{FF2B5EF4-FFF2-40B4-BE49-F238E27FC236}">
                <a16:creationId xmlns:a16="http://schemas.microsoft.com/office/drawing/2014/main" id="{433A9C06-D04B-00B8-AD90-682FA29D718A}"/>
              </a:ext>
            </a:extLst>
          </p:cNvPr>
          <p:cNvGraphicFramePr/>
          <p:nvPr/>
        </p:nvGraphicFramePr>
        <p:xfrm>
          <a:off x="6149503" y="1756893"/>
          <a:ext cx="554535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2023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F79916-4213-C05D-CD20-1BB18071725D}"/>
              </a:ext>
            </a:extLst>
          </p:cNvPr>
          <p:cNvSpPr txBox="1"/>
          <p:nvPr/>
        </p:nvSpPr>
        <p:spPr>
          <a:xfrm>
            <a:off x="7738946" y="6289288"/>
            <a:ext cx="2353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Matriz de clasificación de los sistemas</a:t>
            </a:r>
          </a:p>
        </p:txBody>
      </p:sp>
      <p:sp>
        <p:nvSpPr>
          <p:cNvPr id="5" name="Botón de acción: obtener información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FB34DE1-E2BD-0CF0-1DAD-7CA8ACF1BC4C}"/>
              </a:ext>
            </a:extLst>
          </p:cNvPr>
          <p:cNvSpPr/>
          <p:nvPr/>
        </p:nvSpPr>
        <p:spPr>
          <a:xfrm>
            <a:off x="7594946" y="6325010"/>
            <a:ext cx="144000" cy="144000"/>
          </a:xfrm>
          <a:prstGeom prst="actionButtonInformation">
            <a:avLst/>
          </a:prstGeom>
          <a:solidFill>
            <a:srgbClr val="686868"/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59F0F708-D52A-0E09-6E71-2CD18D29D9BF}"/>
              </a:ext>
            </a:extLst>
          </p:cNvPr>
          <p:cNvGraphicFramePr/>
          <p:nvPr/>
        </p:nvGraphicFramePr>
        <p:xfrm>
          <a:off x="516000" y="1756893"/>
          <a:ext cx="5620683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BB75CB7-9238-9875-C153-21EF110506C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48EA39B-977D-87E1-B7E5-3D6DA2804BBF}"/>
              </a:ext>
            </a:extLst>
          </p:cNvPr>
          <p:cNvGrpSpPr/>
          <p:nvPr/>
        </p:nvGrpSpPr>
        <p:grpSpPr>
          <a:xfrm>
            <a:off x="539569" y="5461975"/>
            <a:ext cx="2657181" cy="571459"/>
            <a:chOff x="4679574" y="3979258"/>
            <a:chExt cx="2521924" cy="571459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6CF85276-3483-A146-E850-E6577607133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C5CE0E0-168D-79F1-3AE0-1734441A33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8BEC298-8350-1D2C-C533-666EAA6E9EB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AA2BC59-6130-3684-32E9-2494071A870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D665F9C-A94A-78C6-9F2C-FE2ABC39366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12182CF-B6C6-2BE6-97B9-CD5CA73A901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D784B27-118E-53F9-BA4B-F12616BD5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102241"/>
              </p:ext>
            </p:extLst>
          </p:nvPr>
        </p:nvGraphicFramePr>
        <p:xfrm>
          <a:off x="3422628" y="5399549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0FDCFE84-394F-C0ED-94DC-A221CA2690D6}"/>
              </a:ext>
            </a:extLst>
          </p:cNvPr>
          <p:cNvSpPr txBox="1"/>
          <p:nvPr/>
        </p:nvSpPr>
        <p:spPr>
          <a:xfrm>
            <a:off x="5395128" y="2235960"/>
            <a:ext cx="734170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32C8B0D-0E90-7147-AC54-F36134FC158B}"/>
              </a:ext>
            </a:extLst>
          </p:cNvPr>
          <p:cNvCxnSpPr>
            <a:cxnSpLocks/>
          </p:cNvCxnSpPr>
          <p:nvPr/>
        </p:nvCxnSpPr>
        <p:spPr>
          <a:xfrm>
            <a:off x="5762213" y="2476500"/>
            <a:ext cx="0" cy="2437912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01CF6BC8-B290-466F-F1EB-97F1D88B5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25963"/>
              </p:ext>
            </p:extLst>
          </p:nvPr>
        </p:nvGraphicFramePr>
        <p:xfrm>
          <a:off x="8795295" y="5440676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1" name="CuadroTexto 30">
            <a:extLst>
              <a:ext uri="{FF2B5EF4-FFF2-40B4-BE49-F238E27FC236}">
                <a16:creationId xmlns:a16="http://schemas.microsoft.com/office/drawing/2014/main" id="{26E2B89D-860B-C6B2-E0A6-26EF575D0A57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4BBE41C0-5952-5000-5412-2659CBA18B1F}"/>
              </a:ext>
            </a:extLst>
          </p:cNvPr>
          <p:cNvGrpSpPr/>
          <p:nvPr/>
        </p:nvGrpSpPr>
        <p:grpSpPr>
          <a:xfrm>
            <a:off x="6129299" y="5444714"/>
            <a:ext cx="2565521" cy="571459"/>
            <a:chOff x="4679574" y="3979258"/>
            <a:chExt cx="2521923" cy="571459"/>
          </a:xfrm>
        </p:grpSpPr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12EB3CD5-54CC-04C4-3437-FF6BEDF1F26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2446E797-E47B-DCE6-2F4A-9AE8236AADFE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69E37C30-B5A0-77E5-2517-ACC661F15A1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4273BEB7-56BD-22B3-B3CF-92778208517E}"/>
                </a:ext>
              </a:extLst>
            </p:cNvPr>
            <p:cNvGrpSpPr/>
            <p:nvPr/>
          </p:nvGrpSpPr>
          <p:grpSpPr>
            <a:xfrm>
              <a:off x="6075613" y="3979258"/>
              <a:ext cx="1125884" cy="571459"/>
              <a:chOff x="562435" y="4127472"/>
              <a:chExt cx="926909" cy="571459"/>
            </a:xfrm>
          </p:grpSpPr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42443CFD-9EA5-A7FF-0A61-A0B3B2FAF267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4FEC3DF2-3F01-D2A5-BE89-AF0AED5C8A2F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47F0ECA-5577-6204-E5E3-A6BA78F97EE1}"/>
              </a:ext>
            </a:extLst>
          </p:cNvPr>
          <p:cNvSpPr txBox="1"/>
          <p:nvPr/>
        </p:nvSpPr>
        <p:spPr>
          <a:xfrm>
            <a:off x="11028630" y="2049281"/>
            <a:ext cx="734170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EA38E903-DBEE-88B7-8F0A-D8E69F463F27}"/>
              </a:ext>
            </a:extLst>
          </p:cNvPr>
          <p:cNvCxnSpPr>
            <a:cxnSpLocks/>
          </p:cNvCxnSpPr>
          <p:nvPr/>
        </p:nvCxnSpPr>
        <p:spPr>
          <a:xfrm>
            <a:off x="11327982" y="2434978"/>
            <a:ext cx="0" cy="247943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EC009C4-EB16-1109-DF4F-94493754D9D5}"/>
              </a:ext>
            </a:extLst>
          </p:cNvPr>
          <p:cNvSpPr txBox="1"/>
          <p:nvPr/>
        </p:nvSpPr>
        <p:spPr>
          <a:xfrm>
            <a:off x="918648" y="2699480"/>
            <a:ext cx="4480253" cy="2015936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Durante el 2023, se contó con la totalidad de los Equipos Estáticos (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LÍneas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y recipientes) del 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Grupo I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(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56 UDC’s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) de Chuc-A con inspección 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VIGENTE.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 VIGENTE: </a:t>
            </a: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 realizada a la totalidad de elementos, con VT y UT-ME al 100%  y complementado con técnicas de END superficial y volumétrica: UT-HR, UT-HA, MT o PT, realizada dentro de un período de 5 Años o la ½ de la VUE. </a:t>
            </a:r>
          </a:p>
        </p:txBody>
      </p:sp>
      <p:sp>
        <p:nvSpPr>
          <p:cNvPr id="56" name="Globo: línea doblada con barra de énfasis 55">
            <a:extLst>
              <a:ext uri="{FF2B5EF4-FFF2-40B4-BE49-F238E27FC236}">
                <a16:creationId xmlns:a16="http://schemas.microsoft.com/office/drawing/2014/main" id="{37F04F95-E130-7DBF-3626-1EBF7D6C4CFA}"/>
              </a:ext>
            </a:extLst>
          </p:cNvPr>
          <p:cNvSpPr/>
          <p:nvPr/>
        </p:nvSpPr>
        <p:spPr>
          <a:xfrm flipH="1">
            <a:off x="8179214" y="2854922"/>
            <a:ext cx="1854354" cy="71828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92799"/>
              <a:gd name="adj6" fmla="val -302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No se realizaron actividades por falta de espacios habitacionales, y personal de PEMEX ayudante “C”, para supervisión de trabajos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02EE107-2B19-BF53-0B85-9226A3DFF9D4}"/>
              </a:ext>
            </a:extLst>
          </p:cNvPr>
          <p:cNvSpPr txBox="1"/>
          <p:nvPr/>
        </p:nvSpPr>
        <p:spPr>
          <a:xfrm>
            <a:off x="3784240" y="218057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3717366-11A4-3C11-80D8-8266C5BCFD57}"/>
              </a:ext>
            </a:extLst>
          </p:cNvPr>
          <p:cNvSpPr txBox="1"/>
          <p:nvPr/>
        </p:nvSpPr>
        <p:spPr>
          <a:xfrm>
            <a:off x="9641295" y="218057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</p:spTree>
    <p:extLst>
      <p:ext uri="{BB962C8B-B14F-4D97-AF65-F5344CB8AC3E}">
        <p14:creationId xmlns:p14="http://schemas.microsoft.com/office/powerpoint/2010/main" val="1502269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0E52D64-D4B7-232D-E8BC-828BE34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licenciamiento NOM-020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AEE565D-F01B-0E12-670D-8B35DCAC7D14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4465D248-C2D6-7382-BCDF-5EEB1FFA972C}"/>
              </a:ext>
            </a:extLst>
          </p:cNvPr>
          <p:cNvGraphicFramePr/>
          <p:nvPr/>
        </p:nvGraphicFramePr>
        <p:xfrm>
          <a:off x="516000" y="1756893"/>
          <a:ext cx="5620683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12CC113D-1887-9152-AF07-E23BC5E0B91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F7A3B6C-94A4-13D3-CCF3-AD7F4E31D038}"/>
              </a:ext>
            </a:extLst>
          </p:cNvPr>
          <p:cNvGrpSpPr/>
          <p:nvPr/>
        </p:nvGrpSpPr>
        <p:grpSpPr>
          <a:xfrm>
            <a:off x="591570" y="5448120"/>
            <a:ext cx="2624872" cy="571459"/>
            <a:chOff x="4679574" y="3979258"/>
            <a:chExt cx="2521924" cy="571459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A9821D0A-ED2B-1762-4541-8ED2AE271879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27B02EE-6E62-7AA0-D75A-B8DAD126DA8E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7CAD923C-15B4-4FBE-6962-8556A16F41AF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AD5CD154-0EC7-ED99-8D94-B0E8E24BC57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DB3D66F-C71B-ED1C-5C71-FB2BFBFACA68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2F6B0EB-6F3D-86FA-C8ED-55ED17FED381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18D57666-C12E-6111-B4F6-B89E8178B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668126"/>
              </p:ext>
            </p:extLst>
          </p:nvPr>
        </p:nvGraphicFramePr>
        <p:xfrm>
          <a:off x="4053343" y="5441460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59518EA5-7D52-6AB2-1957-10CD8AEF3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366359"/>
              </p:ext>
            </p:extLst>
          </p:nvPr>
        </p:nvGraphicFramePr>
        <p:xfrm>
          <a:off x="8795295" y="5484379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F743061F-DBBE-9638-A472-970775122D83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29 de febrero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D2A5585-1F22-2B8C-2CD2-63FABD95FC85}"/>
              </a:ext>
            </a:extLst>
          </p:cNvPr>
          <p:cNvGrpSpPr/>
          <p:nvPr/>
        </p:nvGrpSpPr>
        <p:grpSpPr>
          <a:xfrm>
            <a:off x="6266393" y="5463171"/>
            <a:ext cx="2528901" cy="571459"/>
            <a:chOff x="4679574" y="3979258"/>
            <a:chExt cx="2521924" cy="571459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208C5B69-1772-59F6-3952-9A07EB35F769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E532F8E-1954-4E1B-0E80-081373C1F0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F5A41B-6E5F-E09A-092E-A3D05733F24E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F543565A-225D-A877-0759-9BC727CE0209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C0823904-E45C-37C3-2D6A-09011C2E9AD5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D54ABAC5-04E9-7105-A448-CFF3A92BA70C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6762BD2-D964-811C-51C8-8D78546B0DC0}"/>
              </a:ext>
            </a:extLst>
          </p:cNvPr>
          <p:cNvSpPr txBox="1"/>
          <p:nvPr/>
        </p:nvSpPr>
        <p:spPr>
          <a:xfrm>
            <a:off x="3784240" y="218057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1D281A-A5B6-B8F7-4766-E07564C30ACC}"/>
              </a:ext>
            </a:extLst>
          </p:cNvPr>
          <p:cNvSpPr txBox="1"/>
          <p:nvPr/>
        </p:nvSpPr>
        <p:spPr>
          <a:xfrm>
            <a:off x="9641295" y="218057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F60226-971C-32D4-AD38-45144E9DB211}"/>
              </a:ext>
            </a:extLst>
          </p:cNvPr>
          <p:cNvSpPr txBox="1"/>
          <p:nvPr/>
        </p:nvSpPr>
        <p:spPr>
          <a:xfrm>
            <a:off x="1098127" y="3172920"/>
            <a:ext cx="4289617" cy="954107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 tiene en estatus condicionado a certificarse el RSP 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ERECHA-GAS-FA-1103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que requiere apoyo para libranza requerida para 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mantenimiento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correctivo.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8" name="Globo: línea doblada con barra de énfasis 7">
            <a:extLst>
              <a:ext uri="{FF2B5EF4-FFF2-40B4-BE49-F238E27FC236}">
                <a16:creationId xmlns:a16="http://schemas.microsoft.com/office/drawing/2014/main" id="{825B8438-720A-9629-D97A-2ECEE38162A0}"/>
              </a:ext>
            </a:extLst>
          </p:cNvPr>
          <p:cNvSpPr/>
          <p:nvPr/>
        </p:nvSpPr>
        <p:spPr>
          <a:xfrm flipH="1">
            <a:off x="8433406" y="4022360"/>
            <a:ext cx="1356376" cy="71828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92799"/>
              <a:gd name="adj6" fmla="val -302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02 RSP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Se reprograma para 2024</a:t>
            </a:r>
          </a:p>
        </p:txBody>
      </p:sp>
    </p:spTree>
    <p:extLst>
      <p:ext uri="{BB962C8B-B14F-4D97-AF65-F5344CB8AC3E}">
        <p14:creationId xmlns:p14="http://schemas.microsoft.com/office/powerpoint/2010/main" val="29493771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0E52D64-D4B7-232D-E8BC-828BE34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Hallazgos de Integridad Mecánica 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AEE565D-F01B-0E12-670D-8B35DCAC7D14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4465D248-C2D6-7382-BCDF-5EEB1FFA972C}"/>
              </a:ext>
            </a:extLst>
          </p:cNvPr>
          <p:cNvGraphicFramePr/>
          <p:nvPr/>
        </p:nvGraphicFramePr>
        <p:xfrm>
          <a:off x="516000" y="1756893"/>
          <a:ext cx="5620683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12CC113D-1887-9152-AF07-E23BC5E0B91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9821D0A-ED2B-1762-4541-8ED2AE271879}"/>
              </a:ext>
            </a:extLst>
          </p:cNvPr>
          <p:cNvGrpSpPr/>
          <p:nvPr/>
        </p:nvGrpSpPr>
        <p:grpSpPr>
          <a:xfrm>
            <a:off x="575527" y="5495688"/>
            <a:ext cx="1314531" cy="317543"/>
            <a:chOff x="513805" y="4130302"/>
            <a:chExt cx="1133069" cy="317543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27B02EE-6E62-7AA0-D75A-B8DAD126DA8E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7CAD923C-15B4-4FBE-6962-8556A16F41AF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18D57666-C12E-6111-B4F6-B89E8178B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74233"/>
              </p:ext>
            </p:extLst>
          </p:nvPr>
        </p:nvGraphicFramePr>
        <p:xfrm>
          <a:off x="3926407" y="5493269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59518EA5-7D52-6AB2-1957-10CD8AEF3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99302"/>
              </p:ext>
            </p:extLst>
          </p:nvPr>
        </p:nvGraphicFramePr>
        <p:xfrm>
          <a:off x="8265594" y="5530197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F743061F-DBBE-9638-A472-970775122D83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08C5B69-1772-59F6-3952-9A07EB35F769}"/>
              </a:ext>
            </a:extLst>
          </p:cNvPr>
          <p:cNvGrpSpPr/>
          <p:nvPr/>
        </p:nvGrpSpPr>
        <p:grpSpPr>
          <a:xfrm>
            <a:off x="6353728" y="5468036"/>
            <a:ext cx="1314531" cy="317543"/>
            <a:chOff x="513805" y="4130302"/>
            <a:chExt cx="1133069" cy="317543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AE532F8E-1954-4E1B-0E80-081373C1F03C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97F5A41B-6E5F-E09A-092E-A3D05733F24E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sp>
        <p:nvSpPr>
          <p:cNvPr id="41" name="Globo: línea doblada con barra de énfasis 40">
            <a:extLst>
              <a:ext uri="{FF2B5EF4-FFF2-40B4-BE49-F238E27FC236}">
                <a16:creationId xmlns:a16="http://schemas.microsoft.com/office/drawing/2014/main" id="{88DF70EA-3DDC-B6B3-0E7A-CBC495F2680F}"/>
              </a:ext>
            </a:extLst>
          </p:cNvPr>
          <p:cNvSpPr/>
          <p:nvPr/>
        </p:nvSpPr>
        <p:spPr>
          <a:xfrm flipH="1">
            <a:off x="3618494" y="3069859"/>
            <a:ext cx="1356376" cy="71828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92799"/>
              <a:gd name="adj6" fmla="val -302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02 HIM’s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Se reprograma para 2024</a:t>
            </a:r>
          </a:p>
        </p:txBody>
      </p:sp>
      <p:sp>
        <p:nvSpPr>
          <p:cNvPr id="42" name="Globo: línea doblada con barra de énfasis 41">
            <a:extLst>
              <a:ext uri="{FF2B5EF4-FFF2-40B4-BE49-F238E27FC236}">
                <a16:creationId xmlns:a16="http://schemas.microsoft.com/office/drawing/2014/main" id="{EAF14B37-C9D1-54F1-F6DF-27A6A08494E4}"/>
              </a:ext>
            </a:extLst>
          </p:cNvPr>
          <p:cNvSpPr/>
          <p:nvPr/>
        </p:nvSpPr>
        <p:spPr>
          <a:xfrm flipH="1">
            <a:off x="7197307" y="4022360"/>
            <a:ext cx="1356376" cy="71828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92799"/>
              <a:gd name="adj6" fmla="val -302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02 HIM’s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Se reprograma para 2024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6762BD2-D964-811C-51C8-8D78546B0DC0}"/>
              </a:ext>
            </a:extLst>
          </p:cNvPr>
          <p:cNvSpPr txBox="1"/>
          <p:nvPr/>
        </p:nvSpPr>
        <p:spPr>
          <a:xfrm>
            <a:off x="2452091" y="2137132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1D281A-A5B6-B8F7-4766-E07564C30ACC}"/>
              </a:ext>
            </a:extLst>
          </p:cNvPr>
          <p:cNvSpPr txBox="1"/>
          <p:nvPr/>
        </p:nvSpPr>
        <p:spPr>
          <a:xfrm>
            <a:off x="8423379" y="211128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</p:spTree>
    <p:extLst>
      <p:ext uri="{BB962C8B-B14F-4D97-AF65-F5344CB8AC3E}">
        <p14:creationId xmlns:p14="http://schemas.microsoft.com/office/powerpoint/2010/main" val="3759492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Pol-A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682971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87865-F7D8-0E29-D9CF-8FD1F8309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CFB0EF11-86D0-29F4-50C0-5212A209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Censo de UDC’s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Diagnóstico al cierre del 01 de noviembre de 2023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94BC1C6-55ED-893B-3383-7336AB0B2C11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100125"/>
          <a:ext cx="11593578" cy="5015292"/>
        </p:xfrm>
        <a:graphic>
          <a:graphicData uri="http://schemas.openxmlformats.org/drawingml/2006/table">
            <a:tbl>
              <a:tblPr/>
              <a:tblGrid>
                <a:gridCol w="566134">
                  <a:extLst>
                    <a:ext uri="{9D8B030D-6E8A-4147-A177-3AD203B41FA5}">
                      <a16:colId xmlns:a16="http://schemas.microsoft.com/office/drawing/2014/main" val="1622287404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45128664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431009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670813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55678716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325881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1797998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8378919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9020377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4344967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02777128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611543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40513221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14675672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90041749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7658632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877852672"/>
                    </a:ext>
                  </a:extLst>
                </a:gridCol>
                <a:gridCol w="358232">
                  <a:extLst>
                    <a:ext uri="{9D8B030D-6E8A-4147-A177-3AD203B41FA5}">
                      <a16:colId xmlns:a16="http://schemas.microsoft.com/office/drawing/2014/main" val="423125082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85476207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477599198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58398208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430532445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696972690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933728401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006880486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461856629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2398106453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696708363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4110605777"/>
                    </a:ext>
                  </a:extLst>
                </a:gridCol>
                <a:gridCol w="230400">
                  <a:extLst>
                    <a:ext uri="{9D8B030D-6E8A-4147-A177-3AD203B41FA5}">
                      <a16:colId xmlns:a16="http://schemas.microsoft.com/office/drawing/2014/main" val="3184033601"/>
                    </a:ext>
                  </a:extLst>
                </a:gridCol>
                <a:gridCol w="283066">
                  <a:extLst>
                    <a:ext uri="{9D8B030D-6E8A-4147-A177-3AD203B41FA5}">
                      <a16:colId xmlns:a16="http://schemas.microsoft.com/office/drawing/2014/main" val="17946662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574761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85880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45570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452544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017526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077384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9015960"/>
                    </a:ext>
                  </a:extLst>
                </a:gridCol>
              </a:tblGrid>
              <a:tr h="2756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Centro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Instalación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Calificación de riesgo de Proceso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gridSpan="1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Programa 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92153"/>
                  </a:ext>
                </a:extLst>
              </a:tr>
              <a:tr h="275646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12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Insp</a:t>
                      </a:r>
                      <a:endParaRPr lang="es-MX" sz="10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14509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VIG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50" charset="0"/>
                        </a:rPr>
                        <a:t>Total G-IV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132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Ene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Feb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Mar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Abr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May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Jun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Jul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Ago</a:t>
                      </a:r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Sep</a:t>
                      </a:r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Oct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Nov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Dic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45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tx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tx1"/>
                          </a:solidFill>
                          <a:latin typeface="Montserrat" panose="00000500000000000000" pitchFamily="50" charset="0"/>
                        </a:rPr>
                        <a:t>S/I</a:t>
                      </a:r>
                      <a:endParaRPr lang="es-MX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I/V</a:t>
                      </a:r>
                      <a:endParaRPr lang="es-MX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S/I</a:t>
                      </a:r>
                    </a:p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50" charset="0"/>
                        </a:rPr>
                        <a:t>I/V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97338"/>
                  </a:ext>
                </a:extLst>
              </a:tr>
              <a:tr h="34200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C.P.</a:t>
                      </a:r>
                      <a:b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Compresión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697081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Enlace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9699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Perforación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260530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Temporal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536514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Pol-A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040099"/>
                  </a:ext>
                </a:extLst>
              </a:tr>
              <a:tr h="3420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Pol-A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1,040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03842"/>
                  </a:ext>
                </a:extLst>
              </a:tr>
              <a:tr h="34200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C.O.</a:t>
                      </a:r>
                      <a:b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</a:b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PTB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949226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PCS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88585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Abk-N1 Habitacional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84461"/>
                  </a:ext>
                </a:extLst>
              </a:tr>
              <a:tr h="3420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Total Abk-N1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725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145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18012"/>
                  </a:ext>
                </a:extLst>
              </a:tr>
              <a:tr h="342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 dirty="0">
                          <a:effectLst/>
                          <a:latin typeface="Montserrat" panose="00000500000000000000" pitchFamily="50" charset="0"/>
                        </a:rPr>
                        <a:t>Satélites Pol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Chuc-A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99743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Chuc-B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Montserrat" panose="00000500000000000000" pitchFamily="50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50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678363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7728326-FAED-7D99-9258-096B2557909F}"/>
              </a:ext>
            </a:extLst>
          </p:cNvPr>
          <p:cNvSpPr txBox="1"/>
          <p:nvPr/>
        </p:nvSpPr>
        <p:spPr>
          <a:xfrm>
            <a:off x="277444" y="6126568"/>
            <a:ext cx="58160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 de los </a:t>
            </a: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Grupos II, III y IV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realizada para licenciamiento de recipientes sujetos a presión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14EBE1-6900-E210-9196-6B78CAD77696}"/>
              </a:ext>
            </a:extLst>
          </p:cNvPr>
          <p:cNvSpPr txBox="1"/>
          <p:nvPr/>
        </p:nvSpPr>
        <p:spPr>
          <a:xfrm>
            <a:off x="9416297" y="850524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01 de noviembre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909BF70-44E6-421A-A641-103AB20D3FDB}"/>
              </a:ext>
            </a:extLst>
          </p:cNvPr>
          <p:cNvSpPr txBox="1"/>
          <p:nvPr/>
        </p:nvSpPr>
        <p:spPr>
          <a:xfrm>
            <a:off x="7802592" y="6118023"/>
            <a:ext cx="24628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VIG: 	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Vigente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S/I: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	Sin inspección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I/V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: 	Inspección vencida al 31-dic-2024</a:t>
            </a:r>
          </a:p>
        </p:txBody>
      </p:sp>
    </p:spTree>
    <p:extLst>
      <p:ext uri="{BB962C8B-B14F-4D97-AF65-F5344CB8AC3E}">
        <p14:creationId xmlns:p14="http://schemas.microsoft.com/office/powerpoint/2010/main" val="34519006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2024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D3A8665B-4C0E-F5FC-D890-67C5C9AE4E28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788E12B-5D6C-887E-0B4F-671D6408DB9A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57B4EAE-F6CB-9FCE-01DA-B9E0C3EAAE51}"/>
              </a:ext>
            </a:extLst>
          </p:cNvPr>
          <p:cNvGrpSpPr/>
          <p:nvPr/>
        </p:nvGrpSpPr>
        <p:grpSpPr>
          <a:xfrm>
            <a:off x="882828" y="5586364"/>
            <a:ext cx="2521924" cy="319962"/>
            <a:chOff x="4679574" y="3979258"/>
            <a:chExt cx="2521924" cy="31996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F03708D-E559-DE05-20BA-3A35D47E97EA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69EA521-8354-9DC8-1259-8C78F8995683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1A0B793-F4E6-93E1-C53C-B09C0A5A7C3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2F3C84B3-A353-C91E-56C6-6B540241105B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16DC6E7-6014-A096-34A9-571D858041A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A13F490-6C63-8679-402B-96499A5165F5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CFCD33-2BE4-4AE2-70AD-22DE31EC363A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C0FD9AD-6782-5702-449A-2FA16D5BF801}"/>
              </a:ext>
            </a:extLst>
          </p:cNvPr>
          <p:cNvSpPr txBox="1"/>
          <p:nvPr/>
        </p:nvSpPr>
        <p:spPr>
          <a:xfrm>
            <a:off x="2718461" y="384459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31-mar-24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A3BFD5F-3E32-2A16-F205-2765DFF55507}"/>
              </a:ext>
            </a:extLst>
          </p:cNvPr>
          <p:cNvCxnSpPr>
            <a:cxnSpLocks/>
          </p:cNvCxnSpPr>
          <p:nvPr/>
        </p:nvCxnSpPr>
        <p:spPr>
          <a:xfrm>
            <a:off x="3020927" y="4449337"/>
            <a:ext cx="0" cy="50180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91B5F836-7BF4-99E4-AF88-A18FDF7B824C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936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licenciamiento NOM-020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7780F2F-EC33-068E-3E01-6207FEAE6111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5ED2564-AE7A-11E2-C016-04259E9AB8F2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330895B-D679-CEE6-3888-36DC9C7DB5DE}"/>
              </a:ext>
            </a:extLst>
          </p:cNvPr>
          <p:cNvGrpSpPr/>
          <p:nvPr/>
        </p:nvGrpSpPr>
        <p:grpSpPr>
          <a:xfrm>
            <a:off x="871399" y="5606129"/>
            <a:ext cx="2521924" cy="319962"/>
            <a:chOff x="4679574" y="3979258"/>
            <a:chExt cx="2521924" cy="31996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B588C69-78BB-5FEA-19DC-24FD21A67C5F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15AE4F6-3DFF-1D9D-2611-4116B87C2530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1FCD46E-32CE-2A88-A2DE-CA4732F44C65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81CDFBD-78A0-15BA-A079-274A2156341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F28D71C-AE7E-91E9-89BA-A7C77996DD2F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2FD77B8-A641-59BE-0934-CE9773A16847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6B155B-D41C-3741-7985-C14B4D9E2F78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B8C1E7-9485-6661-4C88-63C260F09D7A}"/>
              </a:ext>
            </a:extLst>
          </p:cNvPr>
          <p:cNvSpPr txBox="1"/>
          <p:nvPr/>
        </p:nvSpPr>
        <p:spPr>
          <a:xfrm>
            <a:off x="2542768" y="4384571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31-mar-24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0E3124C-1F67-8DA2-7F85-5479115C97E5}"/>
              </a:ext>
            </a:extLst>
          </p:cNvPr>
          <p:cNvCxnSpPr>
            <a:cxnSpLocks/>
          </p:cNvCxnSpPr>
          <p:nvPr/>
        </p:nvCxnSpPr>
        <p:spPr>
          <a:xfrm>
            <a:off x="3013301" y="4750420"/>
            <a:ext cx="0" cy="21058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C6A54537-E0D3-FCD4-F6B6-5CC887A75B04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16" name="Globo: línea doblada con barra de énfasis 15">
            <a:extLst>
              <a:ext uri="{FF2B5EF4-FFF2-40B4-BE49-F238E27FC236}">
                <a16:creationId xmlns:a16="http://schemas.microsoft.com/office/drawing/2014/main" id="{0FB9B4B3-71A9-1881-C29D-77E6BDE72BBD}"/>
              </a:ext>
            </a:extLst>
          </p:cNvPr>
          <p:cNvSpPr/>
          <p:nvPr/>
        </p:nvSpPr>
        <p:spPr>
          <a:xfrm>
            <a:off x="2555380" y="3850376"/>
            <a:ext cx="1675885" cy="468352"/>
          </a:xfrm>
          <a:prstGeom prst="accentCallout2">
            <a:avLst>
              <a:gd name="adj1" fmla="val 13988"/>
              <a:gd name="adj2" fmla="val 3715"/>
              <a:gd name="adj3" fmla="val 13988"/>
              <a:gd name="adj4" fmla="val -10805"/>
              <a:gd name="adj5" fmla="val 166608"/>
              <a:gd name="adj6" fmla="val -2626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01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RSP que se reprogramó en 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PLACA1-A-TQAIRE-04-S</a:t>
            </a:r>
          </a:p>
        </p:txBody>
      </p:sp>
    </p:spTree>
    <p:extLst>
      <p:ext uri="{BB962C8B-B14F-4D97-AF65-F5344CB8AC3E}">
        <p14:creationId xmlns:p14="http://schemas.microsoft.com/office/powerpoint/2010/main" val="19562286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E483BB8-B12F-B1A8-BD7E-5F21FA34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Hallazgos de Integridad Mecánica 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669BBF11-5ED9-5A10-8D4A-EE2F2B079890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9CDE788B-CE06-5E80-8150-94D80679F5F1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Pol-A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85C90BE-075F-5BE2-8F43-203511305D7F}"/>
              </a:ext>
            </a:extLst>
          </p:cNvPr>
          <p:cNvGrpSpPr/>
          <p:nvPr/>
        </p:nvGrpSpPr>
        <p:grpSpPr>
          <a:xfrm>
            <a:off x="871617" y="5532616"/>
            <a:ext cx="1376300" cy="317543"/>
            <a:chOff x="513805" y="4130302"/>
            <a:chExt cx="1133069" cy="317543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9D88B61-9E48-79D4-570E-9B2828F21417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B7EECDE4-19F4-56FA-8BE2-B1DE96A8A329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199D3E8E-75C3-969D-9BFB-9EFBA80E7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035224"/>
              </p:ext>
            </p:extLst>
          </p:nvPr>
        </p:nvGraphicFramePr>
        <p:xfrm>
          <a:off x="4854000" y="5642567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873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44767"/>
            <a:ext cx="10126721" cy="1191974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C.O. Abkatún-N1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378696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2024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D3A8665B-4C0E-F5FC-D890-67C5C9AE4E28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788E12B-5D6C-887E-0B4F-671D6408DB9A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57B4EAE-F6CB-9FCE-01DA-B9E0C3EAAE51}"/>
              </a:ext>
            </a:extLst>
          </p:cNvPr>
          <p:cNvGrpSpPr/>
          <p:nvPr/>
        </p:nvGrpSpPr>
        <p:grpSpPr>
          <a:xfrm>
            <a:off x="679112" y="5528737"/>
            <a:ext cx="2521924" cy="319962"/>
            <a:chOff x="4679574" y="3979258"/>
            <a:chExt cx="2521924" cy="31996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F03708D-E559-DE05-20BA-3A35D47E97EA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69EA521-8354-9DC8-1259-8C78F8995683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1A0B793-F4E6-93E1-C53C-B09C0A5A7C3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2F3C84B3-A353-C91E-56C6-6B540241105B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16DC6E7-6014-A096-34A9-571D858041A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A13F490-6C63-8679-402B-96499A5165F5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CFCD33-2BE4-4AE2-70AD-22DE31EC363A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C0FD9AD-6782-5702-449A-2FA16D5BF801}"/>
              </a:ext>
            </a:extLst>
          </p:cNvPr>
          <p:cNvSpPr txBox="1"/>
          <p:nvPr/>
        </p:nvSpPr>
        <p:spPr>
          <a:xfrm>
            <a:off x="2651554" y="3758872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31-mar-24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A3BFD5F-3E32-2A16-F205-2765DFF55507}"/>
              </a:ext>
            </a:extLst>
          </p:cNvPr>
          <p:cNvCxnSpPr>
            <a:cxnSpLocks/>
          </p:cNvCxnSpPr>
          <p:nvPr/>
        </p:nvCxnSpPr>
        <p:spPr>
          <a:xfrm>
            <a:off x="3035889" y="4215161"/>
            <a:ext cx="0" cy="594100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91B5F836-7BF4-99E4-AF88-A18FDF7B824C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C.P.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46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DCF7B-ECBE-0030-EEF1-C6350C68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C9CBA6B-8058-9438-9BC2-4AED171D0896}"/>
              </a:ext>
            </a:extLst>
          </p:cNvPr>
          <p:cNvCxnSpPr>
            <a:cxnSpLocks/>
          </p:cNvCxnSpPr>
          <p:nvPr/>
        </p:nvCxnSpPr>
        <p:spPr>
          <a:xfrm>
            <a:off x="914400" y="2483182"/>
            <a:ext cx="2091186" cy="0"/>
          </a:xfrm>
          <a:prstGeom prst="line">
            <a:avLst/>
          </a:prstGeom>
          <a:ln>
            <a:solidFill>
              <a:srgbClr val="61132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1B885157-F4DA-7A07-0D3C-852E0F16F403}"/>
              </a:ext>
            </a:extLst>
          </p:cNvPr>
          <p:cNvSpPr/>
          <p:nvPr/>
        </p:nvSpPr>
        <p:spPr>
          <a:xfrm>
            <a:off x="532992" y="1883224"/>
            <a:ext cx="257232" cy="736406"/>
          </a:xfrm>
          <a:prstGeom prst="rect">
            <a:avLst/>
          </a:prstGeom>
          <a:solidFill>
            <a:srgbClr val="6113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4D20D3-6C51-6ACF-7701-EA7BAEEB3DBA}"/>
              </a:ext>
            </a:extLst>
          </p:cNvPr>
          <p:cNvSpPr txBox="1"/>
          <p:nvPr/>
        </p:nvSpPr>
        <p:spPr>
          <a:xfrm>
            <a:off x="428696" y="1606225"/>
            <a:ext cx="734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Montserrat" panose="00000500000000000000" pitchFamily="2" charset="0"/>
              </a:rPr>
              <a:t>INICIO</a:t>
            </a:r>
            <a:endParaRPr lang="es-MX" sz="1200" b="1" dirty="0">
              <a:latin typeface="Montserrat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6BFDFA-0E81-B0F1-7BA0-3E8B3290F0BF}"/>
              </a:ext>
            </a:extLst>
          </p:cNvPr>
          <p:cNvSpPr txBox="1"/>
          <p:nvPr/>
        </p:nvSpPr>
        <p:spPr>
          <a:xfrm>
            <a:off x="855062" y="1981707"/>
            <a:ext cx="22098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Solicitud al </a:t>
            </a:r>
            <a:r>
              <a:rPr lang="es-ES" sz="900" b="1" dirty="0">
                <a:latin typeface="Montserrat" panose="00000500000000000000" pitchFamily="2" charset="0"/>
              </a:rPr>
              <a:t>Área Gestora el requerimiento </a:t>
            </a:r>
            <a:r>
              <a:rPr lang="es-ES" sz="900" dirty="0">
                <a:latin typeface="Montserrat" panose="00000500000000000000" pitchFamily="2" charset="0"/>
              </a:rPr>
              <a:t>para la Contratación de la iniciativa.</a:t>
            </a:r>
            <a:endParaRPr lang="es-MX" sz="900" dirty="0">
              <a:latin typeface="Montserrat" panose="00000500000000000000" pitchFamily="2" charset="0"/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4F315F40-4393-B5DE-2FC0-42FBA3B34EF8}"/>
              </a:ext>
            </a:extLst>
          </p:cNvPr>
          <p:cNvSpPr/>
          <p:nvPr/>
        </p:nvSpPr>
        <p:spPr>
          <a:xfrm>
            <a:off x="2928893" y="1889154"/>
            <a:ext cx="480352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BDE760-69D3-0AC6-0F7B-B7AA9510601E}"/>
              </a:ext>
            </a:extLst>
          </p:cNvPr>
          <p:cNvSpPr txBox="1"/>
          <p:nvPr/>
        </p:nvSpPr>
        <p:spPr>
          <a:xfrm>
            <a:off x="3406017" y="1957687"/>
            <a:ext cx="2420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latin typeface="Montserrat" panose="00000500000000000000" pitchFamily="2" charset="0"/>
              </a:rPr>
              <a:t>Analizar</a:t>
            </a:r>
            <a:r>
              <a:rPr lang="es-ES" sz="900" dirty="0">
                <a:latin typeface="Montserrat" panose="00000500000000000000" pitchFamily="2" charset="0"/>
              </a:rPr>
              <a:t> el requerimiento y verificar que este </a:t>
            </a:r>
            <a:r>
              <a:rPr lang="es-ES" sz="900" b="1" dirty="0">
                <a:latin typeface="Montserrat" panose="00000500000000000000" pitchFamily="2" charset="0"/>
              </a:rPr>
              <a:t>programado y presupuestado </a:t>
            </a:r>
            <a:r>
              <a:rPr lang="es-ES" sz="900" dirty="0">
                <a:latin typeface="Montserrat" panose="00000500000000000000" pitchFamily="2" charset="0"/>
              </a:rPr>
              <a:t>en PAC vigente.</a:t>
            </a:r>
            <a:endParaRPr lang="es-MX" sz="900" dirty="0">
              <a:latin typeface="Montserrat" panose="00000500000000000000" pitchFamily="2" charset="0"/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B2A67878-B762-DDEE-FF27-D6EB19DD1278}"/>
              </a:ext>
            </a:extLst>
          </p:cNvPr>
          <p:cNvSpPr/>
          <p:nvPr/>
        </p:nvSpPr>
        <p:spPr>
          <a:xfrm>
            <a:off x="5634279" y="1883219"/>
            <a:ext cx="415914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54E7A66-2BD4-0FD9-E491-B9C257A16731}"/>
              </a:ext>
            </a:extLst>
          </p:cNvPr>
          <p:cNvCxnSpPr>
            <a:cxnSpLocks/>
          </p:cNvCxnSpPr>
          <p:nvPr/>
        </p:nvCxnSpPr>
        <p:spPr>
          <a:xfrm>
            <a:off x="3521479" y="2483182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F2BD35B-0A74-2158-93C3-5C7F2A824F6A}"/>
              </a:ext>
            </a:extLst>
          </p:cNvPr>
          <p:cNvSpPr txBox="1"/>
          <p:nvPr/>
        </p:nvSpPr>
        <p:spPr>
          <a:xfrm>
            <a:off x="6084141" y="1971041"/>
            <a:ext cx="25848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El requerimiento ¿Cumple con</a:t>
            </a:r>
            <a:r>
              <a:rPr lang="es-ES" sz="900" b="1" dirty="0">
                <a:latin typeface="Montserrat" panose="00000500000000000000" pitchFamily="2" charset="0"/>
              </a:rPr>
              <a:t> la lista de Verificación de Requerimientos de Contratación</a:t>
            </a:r>
            <a:r>
              <a:rPr lang="es-ES" sz="900" dirty="0">
                <a:latin typeface="Montserrat" panose="00000500000000000000" pitchFamily="2" charset="0"/>
              </a:rPr>
              <a:t>?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D493FF8-FD55-862C-3464-0F8801405035}"/>
              </a:ext>
            </a:extLst>
          </p:cNvPr>
          <p:cNvCxnSpPr>
            <a:cxnSpLocks/>
          </p:cNvCxnSpPr>
          <p:nvPr/>
        </p:nvCxnSpPr>
        <p:spPr>
          <a:xfrm>
            <a:off x="6226865" y="2483182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9330A8C8-7A24-043C-EF87-17ED12DF599C}"/>
              </a:ext>
            </a:extLst>
          </p:cNvPr>
          <p:cNvSpPr/>
          <p:nvPr/>
        </p:nvSpPr>
        <p:spPr>
          <a:xfrm>
            <a:off x="8510534" y="1832754"/>
            <a:ext cx="415912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1C19D1-D7DA-ECBD-335D-B01D7343DBCC}"/>
              </a:ext>
            </a:extLst>
          </p:cNvPr>
          <p:cNvSpPr txBox="1"/>
          <p:nvPr/>
        </p:nvSpPr>
        <p:spPr>
          <a:xfrm>
            <a:off x="8994924" y="1916236"/>
            <a:ext cx="2423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latin typeface="Montserrat" panose="00000500000000000000" pitchFamily="2" charset="0"/>
              </a:rPr>
              <a:t>Recibe información </a:t>
            </a:r>
            <a:r>
              <a:rPr lang="es-ES" sz="900" dirty="0">
                <a:latin typeface="Montserrat" panose="00000500000000000000" pitchFamily="2" charset="0"/>
              </a:rPr>
              <a:t>y revisar si cumple con la </a:t>
            </a:r>
            <a:r>
              <a:rPr lang="es-ES" sz="900" b="1" dirty="0">
                <a:latin typeface="Montserrat" panose="00000500000000000000" pitchFamily="2" charset="0"/>
              </a:rPr>
              <a:t>lista de Verificación de Requerimientos de Contratación</a:t>
            </a:r>
            <a:r>
              <a:rPr lang="es-ES" sz="900" dirty="0">
                <a:latin typeface="Montserrat" panose="00000500000000000000" pitchFamily="2" charset="0"/>
              </a:rPr>
              <a:t>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261D8DD-6A9A-3BCC-8D0F-10243472F3AD}"/>
              </a:ext>
            </a:extLst>
          </p:cNvPr>
          <p:cNvCxnSpPr>
            <a:cxnSpLocks/>
          </p:cNvCxnSpPr>
          <p:nvPr/>
        </p:nvCxnSpPr>
        <p:spPr>
          <a:xfrm>
            <a:off x="9152649" y="2483182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echa: curvada hacia la izquierda 18">
            <a:extLst>
              <a:ext uri="{FF2B5EF4-FFF2-40B4-BE49-F238E27FC236}">
                <a16:creationId xmlns:a16="http://schemas.microsoft.com/office/drawing/2014/main" id="{272C45F7-5047-7669-CE8E-92BD7438596E}"/>
              </a:ext>
            </a:extLst>
          </p:cNvPr>
          <p:cNvSpPr/>
          <p:nvPr/>
        </p:nvSpPr>
        <p:spPr>
          <a:xfrm>
            <a:off x="11381821" y="2107660"/>
            <a:ext cx="629558" cy="1626137"/>
          </a:xfrm>
          <a:prstGeom prst="curvedLeftArrow">
            <a:avLst>
              <a:gd name="adj1" fmla="val 32160"/>
              <a:gd name="adj2" fmla="val 50000"/>
              <a:gd name="adj3" fmla="val 25000"/>
            </a:avLst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5242544-514A-B3EA-6677-E53BD4620598}"/>
              </a:ext>
            </a:extLst>
          </p:cNvPr>
          <p:cNvSpPr txBox="1"/>
          <p:nvPr/>
        </p:nvSpPr>
        <p:spPr>
          <a:xfrm>
            <a:off x="9165681" y="3309633"/>
            <a:ext cx="21823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Envía</a:t>
            </a:r>
            <a:r>
              <a:rPr lang="es-ES" sz="900" b="1" dirty="0">
                <a:latin typeface="Montserrat" panose="00000500000000000000" pitchFamily="2" charset="0"/>
              </a:rPr>
              <a:t> solicitud oficial </a:t>
            </a:r>
            <a:r>
              <a:rPr lang="es-ES" sz="900" dirty="0">
                <a:latin typeface="Montserrat" panose="00000500000000000000" pitchFamily="2" charset="0"/>
              </a:rPr>
              <a:t>al </a:t>
            </a:r>
            <a:r>
              <a:rPr lang="es-ES" sz="900" b="1" dirty="0">
                <a:latin typeface="Montserrat" panose="00000500000000000000" pitchFamily="2" charset="0"/>
              </a:rPr>
              <a:t>Área de Contratación para la contratación </a:t>
            </a:r>
            <a:r>
              <a:rPr lang="es-ES" sz="900" dirty="0">
                <a:latin typeface="Montserrat" panose="00000500000000000000" pitchFamily="2" charset="0"/>
              </a:rPr>
              <a:t>del requerimiento.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C09405D-7AB2-EE7C-1DB2-0014D54C8787}"/>
              </a:ext>
            </a:extLst>
          </p:cNvPr>
          <p:cNvCxnSpPr>
            <a:cxnSpLocks/>
          </p:cNvCxnSpPr>
          <p:nvPr/>
        </p:nvCxnSpPr>
        <p:spPr>
          <a:xfrm>
            <a:off x="9290635" y="3826019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7F343CC4-3D4B-E7EB-5FA4-A70219F77471}"/>
              </a:ext>
            </a:extLst>
          </p:cNvPr>
          <p:cNvSpPr/>
          <p:nvPr/>
        </p:nvSpPr>
        <p:spPr>
          <a:xfrm flipH="1">
            <a:off x="8846566" y="3207257"/>
            <a:ext cx="415912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51FCD59-FC46-B943-A1F3-D4FEBAC25DE7}"/>
              </a:ext>
            </a:extLst>
          </p:cNvPr>
          <p:cNvSpPr txBox="1"/>
          <p:nvPr/>
        </p:nvSpPr>
        <p:spPr>
          <a:xfrm>
            <a:off x="6377739" y="3312284"/>
            <a:ext cx="2423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Recibe </a:t>
            </a:r>
            <a:r>
              <a:rPr lang="es-ES" sz="900" b="1" dirty="0">
                <a:latin typeface="Montserrat" panose="00000500000000000000" pitchFamily="2" charset="0"/>
              </a:rPr>
              <a:t>retroalimentación</a:t>
            </a:r>
            <a:r>
              <a:rPr lang="es-ES" sz="900" dirty="0">
                <a:latin typeface="Montserrat" panose="00000500000000000000" pitchFamily="2" charset="0"/>
              </a:rPr>
              <a:t> del </a:t>
            </a:r>
            <a:r>
              <a:rPr lang="es-ES" sz="900" b="1" dirty="0">
                <a:latin typeface="Montserrat" panose="00000500000000000000" pitchFamily="2" charset="0"/>
              </a:rPr>
              <a:t>Área de Contratación </a:t>
            </a:r>
            <a:r>
              <a:rPr lang="es-ES" sz="900" dirty="0">
                <a:latin typeface="Montserrat" panose="00000500000000000000" pitchFamily="2" charset="0"/>
              </a:rPr>
              <a:t>de Conformidad con las </a:t>
            </a:r>
            <a:r>
              <a:rPr lang="es-ES" sz="900" b="1" dirty="0">
                <a:latin typeface="Montserrat" panose="00000500000000000000" pitchFamily="2" charset="0"/>
              </a:rPr>
              <a:t>Políticas y Lineamientos.</a:t>
            </a:r>
            <a:endParaRPr lang="es-MX" sz="900" b="1" dirty="0">
              <a:latin typeface="Montserrat" panose="00000500000000000000" pitchFamily="2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25A9CB5-9837-A29C-116E-4191BD2211E6}"/>
              </a:ext>
            </a:extLst>
          </p:cNvPr>
          <p:cNvCxnSpPr>
            <a:cxnSpLocks/>
          </p:cNvCxnSpPr>
          <p:nvPr/>
        </p:nvCxnSpPr>
        <p:spPr>
          <a:xfrm>
            <a:off x="6519170" y="3853324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echa: cheurón 24">
            <a:extLst>
              <a:ext uri="{FF2B5EF4-FFF2-40B4-BE49-F238E27FC236}">
                <a16:creationId xmlns:a16="http://schemas.microsoft.com/office/drawing/2014/main" id="{4CB4D0B8-EB8B-00FA-7B85-0A10A003E173}"/>
              </a:ext>
            </a:extLst>
          </p:cNvPr>
          <p:cNvSpPr/>
          <p:nvPr/>
        </p:nvSpPr>
        <p:spPr>
          <a:xfrm flipH="1">
            <a:off x="5961824" y="3180931"/>
            <a:ext cx="415914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64CEEA4-B9EF-BBF8-1695-BAB2CF1F89C3}"/>
              </a:ext>
            </a:extLst>
          </p:cNvPr>
          <p:cNvSpPr txBox="1"/>
          <p:nvPr/>
        </p:nvSpPr>
        <p:spPr>
          <a:xfrm>
            <a:off x="3513184" y="3295220"/>
            <a:ext cx="2423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Gestionar</a:t>
            </a:r>
            <a:r>
              <a:rPr lang="es-ES" sz="900" b="1" dirty="0">
                <a:latin typeface="Montserrat" panose="00000500000000000000" pitchFamily="2" charset="0"/>
              </a:rPr>
              <a:t> Anuencia Presupuestal </a:t>
            </a:r>
            <a:r>
              <a:rPr lang="es-ES" sz="900" dirty="0">
                <a:latin typeface="Montserrat" panose="00000500000000000000" pitchFamily="2" charset="0"/>
              </a:rPr>
              <a:t>de acuerdo con </a:t>
            </a:r>
            <a:r>
              <a:rPr lang="es-ES" sz="900" b="1" dirty="0">
                <a:latin typeface="Montserrat" panose="00000500000000000000" pitchFamily="2" charset="0"/>
              </a:rPr>
              <a:t>Resultado del Análisis de Mercado</a:t>
            </a:r>
            <a:r>
              <a:rPr lang="es-ES" sz="900" dirty="0">
                <a:latin typeface="Montserrat" panose="00000500000000000000" pitchFamily="2" charset="0"/>
              </a:rPr>
              <a:t>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73A2672F-D015-51C4-CF79-1E65429629BD}"/>
              </a:ext>
            </a:extLst>
          </p:cNvPr>
          <p:cNvCxnSpPr>
            <a:cxnSpLocks/>
          </p:cNvCxnSpPr>
          <p:nvPr/>
        </p:nvCxnSpPr>
        <p:spPr>
          <a:xfrm>
            <a:off x="3679525" y="3853324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6A6F774E-137A-5D3A-B923-CA264317D23C}"/>
              </a:ext>
            </a:extLst>
          </p:cNvPr>
          <p:cNvSpPr/>
          <p:nvPr/>
        </p:nvSpPr>
        <p:spPr>
          <a:xfrm flipH="1">
            <a:off x="3176587" y="3168725"/>
            <a:ext cx="430228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4CD0761-267B-FB0F-5E9B-8389F810F232}"/>
              </a:ext>
            </a:extLst>
          </p:cNvPr>
          <p:cNvSpPr txBox="1"/>
          <p:nvPr/>
        </p:nvSpPr>
        <p:spPr>
          <a:xfrm>
            <a:off x="768745" y="3225374"/>
            <a:ext cx="242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Remitir al </a:t>
            </a:r>
            <a:r>
              <a:rPr lang="es-ES" sz="900" b="1" dirty="0">
                <a:latin typeface="Montserrat" panose="00000500000000000000" pitchFamily="2" charset="0"/>
              </a:rPr>
              <a:t>Área de Contratación </a:t>
            </a:r>
            <a:r>
              <a:rPr lang="es-ES" sz="900" dirty="0">
                <a:latin typeface="Montserrat" panose="00000500000000000000" pitchFamily="2" charset="0"/>
              </a:rPr>
              <a:t>la </a:t>
            </a:r>
            <a:r>
              <a:rPr lang="es-ES" sz="900" b="1" dirty="0">
                <a:latin typeface="Montserrat" panose="00000500000000000000" pitchFamily="2" charset="0"/>
              </a:rPr>
              <a:t>solicitud de contratación actualizada </a:t>
            </a:r>
            <a:r>
              <a:rPr lang="es-ES" sz="900" dirty="0">
                <a:latin typeface="Montserrat" panose="00000500000000000000" pitchFamily="2" charset="0"/>
              </a:rPr>
              <a:t>incluyendo la </a:t>
            </a:r>
            <a:r>
              <a:rPr lang="es-ES" sz="900" b="1" dirty="0">
                <a:latin typeface="Montserrat" panose="00000500000000000000" pitchFamily="2" charset="0"/>
              </a:rPr>
              <a:t>Suficiencia y Autorización Presupuestal</a:t>
            </a:r>
            <a:r>
              <a:rPr lang="es-ES" sz="900" dirty="0">
                <a:latin typeface="Montserrat" panose="00000500000000000000" pitchFamily="2" charset="0"/>
              </a:rPr>
              <a:t>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A2E2A73B-E259-AAE2-C6E1-7EDF42EFBFCC}"/>
              </a:ext>
            </a:extLst>
          </p:cNvPr>
          <p:cNvCxnSpPr>
            <a:cxnSpLocks/>
          </p:cNvCxnSpPr>
          <p:nvPr/>
        </p:nvCxnSpPr>
        <p:spPr>
          <a:xfrm>
            <a:off x="947415" y="3874102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echa: curvada hacia la izquierda 30">
            <a:extLst>
              <a:ext uri="{FF2B5EF4-FFF2-40B4-BE49-F238E27FC236}">
                <a16:creationId xmlns:a16="http://schemas.microsoft.com/office/drawing/2014/main" id="{2B4CEA5F-7771-DA5C-9F22-430AB56E14A3}"/>
              </a:ext>
            </a:extLst>
          </p:cNvPr>
          <p:cNvSpPr/>
          <p:nvPr/>
        </p:nvSpPr>
        <p:spPr>
          <a:xfrm flipH="1">
            <a:off x="180622" y="3319592"/>
            <a:ext cx="600451" cy="1626137"/>
          </a:xfrm>
          <a:prstGeom prst="curvedLeftArrow">
            <a:avLst>
              <a:gd name="adj1" fmla="val 32160"/>
              <a:gd name="adj2" fmla="val 50000"/>
              <a:gd name="adj3" fmla="val 25000"/>
            </a:avLst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6035D3E-CB88-B31F-7A99-7DC46BDDB0D8}"/>
              </a:ext>
            </a:extLst>
          </p:cNvPr>
          <p:cNvSpPr txBox="1"/>
          <p:nvPr/>
        </p:nvSpPr>
        <p:spPr>
          <a:xfrm>
            <a:off x="768745" y="4638702"/>
            <a:ext cx="2423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Montserrat" panose="00000500000000000000" pitchFamily="2" charset="0"/>
              </a:rPr>
              <a:t>Recibir retroalimentación respecto al </a:t>
            </a:r>
            <a:r>
              <a:rPr lang="es-ES" sz="900" b="1" dirty="0">
                <a:latin typeface="Montserrat" panose="00000500000000000000" pitchFamily="2" charset="0"/>
              </a:rPr>
              <a:t>proceso de Contratación </a:t>
            </a:r>
            <a:r>
              <a:rPr lang="es-ES" sz="900" dirty="0">
                <a:latin typeface="Montserrat" panose="00000500000000000000" pitchFamily="2" charset="0"/>
              </a:rPr>
              <a:t>por parte del</a:t>
            </a:r>
            <a:r>
              <a:rPr lang="es-ES" sz="900" b="1" dirty="0">
                <a:latin typeface="Montserrat" panose="00000500000000000000" pitchFamily="2" charset="0"/>
              </a:rPr>
              <a:t> Área de Contratación</a:t>
            </a:r>
            <a:r>
              <a:rPr lang="es-ES" sz="900" dirty="0">
                <a:latin typeface="Montserrat" panose="00000500000000000000" pitchFamily="2" charset="0"/>
              </a:rPr>
              <a:t>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4612043A-794D-B60E-390D-57237CA41478}"/>
              </a:ext>
            </a:extLst>
          </p:cNvPr>
          <p:cNvCxnSpPr>
            <a:cxnSpLocks/>
          </p:cNvCxnSpPr>
          <p:nvPr/>
        </p:nvCxnSpPr>
        <p:spPr>
          <a:xfrm>
            <a:off x="914400" y="5192413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echa: cheurón 33">
            <a:extLst>
              <a:ext uri="{FF2B5EF4-FFF2-40B4-BE49-F238E27FC236}">
                <a16:creationId xmlns:a16="http://schemas.microsoft.com/office/drawing/2014/main" id="{4872EBAB-2296-357B-A1BF-CB625A29AD0C}"/>
              </a:ext>
            </a:extLst>
          </p:cNvPr>
          <p:cNvSpPr/>
          <p:nvPr/>
        </p:nvSpPr>
        <p:spPr>
          <a:xfrm>
            <a:off x="3064923" y="4504741"/>
            <a:ext cx="456556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B6B6346-29CB-C9CE-4B9D-C113E6BE28E7}"/>
              </a:ext>
            </a:extLst>
          </p:cNvPr>
          <p:cNvSpPr txBox="1"/>
          <p:nvPr/>
        </p:nvSpPr>
        <p:spPr>
          <a:xfrm>
            <a:off x="3486583" y="4569451"/>
            <a:ext cx="242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latin typeface="Montserrat" panose="00000500000000000000" pitchFamily="2" charset="0"/>
              </a:rPr>
              <a:t>Integrar información</a:t>
            </a:r>
            <a:r>
              <a:rPr lang="es-ES" sz="900" dirty="0">
                <a:latin typeface="Montserrat" panose="00000500000000000000" pitchFamily="2" charset="0"/>
              </a:rPr>
              <a:t> para la atención de las </a:t>
            </a:r>
            <a:r>
              <a:rPr lang="es-ES" sz="900" b="1" dirty="0">
                <a:latin typeface="Montserrat" panose="00000500000000000000" pitchFamily="2" charset="0"/>
              </a:rPr>
              <a:t>adecuaciones, aclaraciones o evaluaciones técnicas</a:t>
            </a:r>
            <a:r>
              <a:rPr lang="es-ES" sz="900" dirty="0">
                <a:latin typeface="Montserrat" panose="00000500000000000000" pitchFamily="2" charset="0"/>
              </a:rPr>
              <a:t> del Proceso de Contratación.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EE2ACE5-6E29-313A-25C2-F8583AB89227}"/>
              </a:ext>
            </a:extLst>
          </p:cNvPr>
          <p:cNvCxnSpPr>
            <a:cxnSpLocks/>
          </p:cNvCxnSpPr>
          <p:nvPr/>
        </p:nvCxnSpPr>
        <p:spPr>
          <a:xfrm>
            <a:off x="3662551" y="5195519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echa: cheurón 36">
            <a:extLst>
              <a:ext uri="{FF2B5EF4-FFF2-40B4-BE49-F238E27FC236}">
                <a16:creationId xmlns:a16="http://schemas.microsoft.com/office/drawing/2014/main" id="{B1715E1F-7DD1-1EEC-9DA6-19F915E91C80}"/>
              </a:ext>
            </a:extLst>
          </p:cNvPr>
          <p:cNvSpPr/>
          <p:nvPr/>
        </p:nvSpPr>
        <p:spPr>
          <a:xfrm>
            <a:off x="5863197" y="4507847"/>
            <a:ext cx="430631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33A52D9-7C98-E3AA-DDE5-14F32D608E83}"/>
              </a:ext>
            </a:extLst>
          </p:cNvPr>
          <p:cNvSpPr txBox="1"/>
          <p:nvPr/>
        </p:nvSpPr>
        <p:spPr>
          <a:xfrm>
            <a:off x="6092078" y="4720176"/>
            <a:ext cx="242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latin typeface="Montserrat" panose="00000500000000000000" pitchFamily="2" charset="0"/>
              </a:rPr>
              <a:t>Enviar al Área de Contratación la información integrada.</a:t>
            </a:r>
            <a:endParaRPr lang="es-MX" sz="900" dirty="0">
              <a:latin typeface="Montserrat" panose="00000500000000000000" pitchFamily="2" charset="0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214EE2FE-B1C7-D3CB-847F-AF5110267E03}"/>
              </a:ext>
            </a:extLst>
          </p:cNvPr>
          <p:cNvCxnSpPr>
            <a:cxnSpLocks/>
          </p:cNvCxnSpPr>
          <p:nvPr/>
        </p:nvCxnSpPr>
        <p:spPr>
          <a:xfrm>
            <a:off x="6221208" y="5192413"/>
            <a:ext cx="2091186" cy="0"/>
          </a:xfrm>
          <a:prstGeom prst="line">
            <a:avLst/>
          </a:prstGeom>
          <a:ln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echa: cheurón 39">
            <a:extLst>
              <a:ext uri="{FF2B5EF4-FFF2-40B4-BE49-F238E27FC236}">
                <a16:creationId xmlns:a16="http://schemas.microsoft.com/office/drawing/2014/main" id="{61EC940B-931E-329C-D8BE-0C62D963DF2C}"/>
              </a:ext>
            </a:extLst>
          </p:cNvPr>
          <p:cNvSpPr/>
          <p:nvPr/>
        </p:nvSpPr>
        <p:spPr>
          <a:xfrm>
            <a:off x="8324337" y="4504741"/>
            <a:ext cx="456556" cy="736411"/>
          </a:xfrm>
          <a:prstGeom prst="chevron">
            <a:avLst/>
          </a:prstGeom>
          <a:solidFill>
            <a:srgbClr val="BC945A"/>
          </a:solidFill>
          <a:ln>
            <a:solidFill>
              <a:srgbClr val="BC9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157DDE9-B252-05C2-6C16-4D0C68B4F373}"/>
              </a:ext>
            </a:extLst>
          </p:cNvPr>
          <p:cNvSpPr/>
          <p:nvPr/>
        </p:nvSpPr>
        <p:spPr>
          <a:xfrm>
            <a:off x="8851607" y="4479376"/>
            <a:ext cx="1704988" cy="761776"/>
          </a:xfrm>
          <a:prstGeom prst="rect">
            <a:avLst/>
          </a:prstGeom>
          <a:solidFill>
            <a:srgbClr val="95713D"/>
          </a:solidFill>
          <a:ln>
            <a:solidFill>
              <a:srgbClr val="9571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Montserrat" panose="00000500000000000000" pitchFamily="2" charset="0"/>
              </a:rPr>
              <a:t>Recibir </a:t>
            </a:r>
            <a:r>
              <a:rPr lang="es-ES" sz="1000" b="1" dirty="0">
                <a:solidFill>
                  <a:schemeClr val="bg1"/>
                </a:solidFill>
                <a:latin typeface="Montserrat" panose="00000500000000000000" pitchFamily="2" charset="0"/>
              </a:rPr>
              <a:t>fallo</a:t>
            </a:r>
            <a:r>
              <a:rPr lang="es-ES" sz="1000" dirty="0">
                <a:solidFill>
                  <a:schemeClr val="bg1"/>
                </a:solidFill>
                <a:latin typeface="Montserrat" panose="00000500000000000000" pitchFamily="2" charset="0"/>
              </a:rPr>
              <a:t> de Área del Contratación</a:t>
            </a:r>
            <a:endParaRPr lang="es-MX" sz="1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E70BC54-5F07-4D38-4C30-86D4FF783D77}"/>
              </a:ext>
            </a:extLst>
          </p:cNvPr>
          <p:cNvSpPr txBox="1"/>
          <p:nvPr/>
        </p:nvSpPr>
        <p:spPr>
          <a:xfrm>
            <a:off x="10627309" y="4733132"/>
            <a:ext cx="734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Montserrat" panose="00000500000000000000" pitchFamily="2" charset="0"/>
              </a:rPr>
              <a:t>FIN</a:t>
            </a:r>
            <a:endParaRPr lang="es-MX" sz="1200" b="1" dirty="0">
              <a:latin typeface="Montserrat" panose="00000500000000000000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256BD74-657C-23BD-80FB-2FD5C09F9B8D}"/>
              </a:ext>
            </a:extLst>
          </p:cNvPr>
          <p:cNvSpPr txBox="1"/>
          <p:nvPr/>
        </p:nvSpPr>
        <p:spPr>
          <a:xfrm>
            <a:off x="539236" y="2084623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900D3BE-7F91-01CE-EED9-0FE904E0AD0C}"/>
              </a:ext>
            </a:extLst>
          </p:cNvPr>
          <p:cNvSpPr txBox="1"/>
          <p:nvPr/>
        </p:nvSpPr>
        <p:spPr>
          <a:xfrm>
            <a:off x="3093949" y="2093147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045F9D5-85F5-77EA-FAF5-07053B5CE861}"/>
              </a:ext>
            </a:extLst>
          </p:cNvPr>
          <p:cNvSpPr txBox="1"/>
          <p:nvPr/>
        </p:nvSpPr>
        <p:spPr>
          <a:xfrm>
            <a:off x="5776509" y="2066758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93A71F1-DB1C-3CE8-0BD2-00630FB55857}"/>
              </a:ext>
            </a:extLst>
          </p:cNvPr>
          <p:cNvSpPr txBox="1"/>
          <p:nvPr/>
        </p:nvSpPr>
        <p:spPr>
          <a:xfrm>
            <a:off x="8644267" y="2026936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22BE973-3564-6EC9-C319-8051AC8DC37C}"/>
              </a:ext>
            </a:extLst>
          </p:cNvPr>
          <p:cNvSpPr txBox="1"/>
          <p:nvPr/>
        </p:nvSpPr>
        <p:spPr>
          <a:xfrm>
            <a:off x="11702720" y="2736062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95713D"/>
                </a:solidFill>
                <a:latin typeface="Montserrat" panose="00000500000000000000" pitchFamily="2" charset="0"/>
              </a:rPr>
              <a:t>5</a:t>
            </a:r>
            <a:endParaRPr lang="es-MX" b="1" dirty="0">
              <a:solidFill>
                <a:srgbClr val="95713D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80DACE2-B4DE-2CF3-AECD-48C82A703286}"/>
              </a:ext>
            </a:extLst>
          </p:cNvPr>
          <p:cNvSpPr txBox="1"/>
          <p:nvPr/>
        </p:nvSpPr>
        <p:spPr>
          <a:xfrm>
            <a:off x="8831401" y="3398266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6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7B71218-6B0F-A104-5214-8065E3F743A3}"/>
              </a:ext>
            </a:extLst>
          </p:cNvPr>
          <p:cNvSpPr txBox="1"/>
          <p:nvPr/>
        </p:nvSpPr>
        <p:spPr>
          <a:xfrm>
            <a:off x="5953667" y="3390796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7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E95E762-1866-0E34-E8B3-E531C728833B}"/>
              </a:ext>
            </a:extLst>
          </p:cNvPr>
          <p:cNvSpPr txBox="1"/>
          <p:nvPr/>
        </p:nvSpPr>
        <p:spPr>
          <a:xfrm>
            <a:off x="3159069" y="3374078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8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721FD2C-4DFC-7162-10ED-883FD989926E}"/>
              </a:ext>
            </a:extLst>
          </p:cNvPr>
          <p:cNvSpPr txBox="1"/>
          <p:nvPr/>
        </p:nvSpPr>
        <p:spPr>
          <a:xfrm>
            <a:off x="226200" y="3947994"/>
            <a:ext cx="1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95713D"/>
                </a:solidFill>
                <a:latin typeface="Montserrat" panose="00000500000000000000" pitchFamily="2" charset="0"/>
              </a:rPr>
              <a:t>9</a:t>
            </a:r>
            <a:endParaRPr lang="es-MX" b="1" dirty="0">
              <a:solidFill>
                <a:srgbClr val="95713D"/>
              </a:solidFill>
              <a:latin typeface="Montserrat" panose="00000500000000000000" pitchFamily="2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0F9231C7-D5E4-3F1D-956A-F800625C827C}"/>
              </a:ext>
            </a:extLst>
          </p:cNvPr>
          <p:cNvSpPr txBox="1"/>
          <p:nvPr/>
        </p:nvSpPr>
        <p:spPr>
          <a:xfrm>
            <a:off x="3168986" y="4689533"/>
            <a:ext cx="43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10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0D97BF17-A617-DFB6-A40D-023C7176775E}"/>
              </a:ext>
            </a:extLst>
          </p:cNvPr>
          <p:cNvSpPr txBox="1"/>
          <p:nvPr/>
        </p:nvSpPr>
        <p:spPr>
          <a:xfrm>
            <a:off x="5982504" y="4686966"/>
            <a:ext cx="43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11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54630528-3279-A8A0-A741-93590020393C}"/>
              </a:ext>
            </a:extLst>
          </p:cNvPr>
          <p:cNvSpPr txBox="1"/>
          <p:nvPr/>
        </p:nvSpPr>
        <p:spPr>
          <a:xfrm>
            <a:off x="8431673" y="4686966"/>
            <a:ext cx="43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Montserrat" panose="00000500000000000000" pitchFamily="2" charset="0"/>
              </a:rPr>
              <a:t>12</a:t>
            </a:r>
            <a:endParaRPr lang="es-MX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6C88A7F8-54F9-384F-C606-FDB307405167}"/>
              </a:ext>
            </a:extLst>
          </p:cNvPr>
          <p:cNvSpPr txBox="1">
            <a:spLocks/>
          </p:cNvSpPr>
          <p:nvPr/>
        </p:nvSpPr>
        <p:spPr>
          <a:xfrm>
            <a:off x="356936" y="140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>
                <a:solidFill>
                  <a:srgbClr val="6E152E"/>
                </a:solidFill>
                <a:latin typeface="Montserrat" panose="00000500000000000000" pitchFamily="2" charset="0"/>
              </a:rPr>
              <a:t>Procedimiento de Selección </a:t>
            </a:r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de contratistas 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1596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licenciamiento NOM-020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7780F2F-EC33-068E-3E01-6207FEAE6111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5ED2564-AE7A-11E2-C016-04259E9AB8F2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330895B-D679-CEE6-3888-36DC9C7DB5DE}"/>
              </a:ext>
            </a:extLst>
          </p:cNvPr>
          <p:cNvGrpSpPr/>
          <p:nvPr/>
        </p:nvGrpSpPr>
        <p:grpSpPr>
          <a:xfrm>
            <a:off x="959849" y="5530197"/>
            <a:ext cx="2521924" cy="319962"/>
            <a:chOff x="4679574" y="3979258"/>
            <a:chExt cx="2521924" cy="31996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B588C69-78BB-5FEA-19DC-24FD21A67C5F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15AE4F6-3DFF-1D9D-2611-4116B87C2530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1FCD46E-32CE-2A88-A2DE-CA4732F44C65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81CDFBD-78A0-15BA-A079-274A2156341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F28D71C-AE7E-91E9-89BA-A7C77996DD2F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2FD77B8-A641-59BE-0934-CE9773A16847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6B155B-D41C-3741-7985-C14B4D9E2F78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marzo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B8C1E7-9485-6661-4C88-63C260F09D7A}"/>
              </a:ext>
            </a:extLst>
          </p:cNvPr>
          <p:cNvSpPr txBox="1"/>
          <p:nvPr/>
        </p:nvSpPr>
        <p:spPr>
          <a:xfrm>
            <a:off x="2644174" y="4384571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31-mar-24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0E3124C-1F67-8DA2-7F85-5479115C97E5}"/>
              </a:ext>
            </a:extLst>
          </p:cNvPr>
          <p:cNvCxnSpPr>
            <a:cxnSpLocks/>
          </p:cNvCxnSpPr>
          <p:nvPr/>
        </p:nvCxnSpPr>
        <p:spPr>
          <a:xfrm>
            <a:off x="3017079" y="4787900"/>
            <a:ext cx="0" cy="17310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C6A54537-E0D3-FCD4-F6B6-5CC887A75B04}"/>
              </a:ext>
            </a:extLst>
          </p:cNvPr>
          <p:cNvGraphicFramePr>
            <a:graphicFrameLocks noGrp="1"/>
          </p:cNvGraphicFramePr>
          <p:nvPr/>
        </p:nvGraphicFramePr>
        <p:xfrm>
          <a:off x="4854000" y="5642567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875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E483BB8-B12F-B1A8-BD7E-5F21FA34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C.O. Abk-N1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Hallazgos de Integridad Mecánica 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669BBF11-5ED9-5A10-8D4A-EE2F2B079890}"/>
              </a:ext>
            </a:extLst>
          </p:cNvPr>
          <p:cNvGraphicFramePr/>
          <p:nvPr/>
        </p:nvGraphicFramePr>
        <p:xfrm>
          <a:off x="516000" y="1756893"/>
          <a:ext cx="111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9CDE788B-CE06-5E80-8150-94D80679F5F1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C.O. Abkatún-N1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85C90BE-075F-5BE2-8F43-203511305D7F}"/>
              </a:ext>
            </a:extLst>
          </p:cNvPr>
          <p:cNvGrpSpPr/>
          <p:nvPr/>
        </p:nvGrpSpPr>
        <p:grpSpPr>
          <a:xfrm>
            <a:off x="767343" y="5457909"/>
            <a:ext cx="1376300" cy="317543"/>
            <a:chOff x="513805" y="4130302"/>
            <a:chExt cx="1133069" cy="317543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9D88B61-9E48-79D4-570E-9B2828F21417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B7EECDE4-19F4-56FA-8BE2-B1DE96A8A329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199D3E8E-75C3-969D-9BFB-9EFBA80E7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881038"/>
              </p:ext>
            </p:extLst>
          </p:nvPr>
        </p:nvGraphicFramePr>
        <p:xfrm>
          <a:off x="4854000" y="5642567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C.O. ABK-N1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073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E4CA7B-4044-012C-EE4B-FBB78E5E5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115852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2024</a:t>
            </a:r>
          </a:p>
        </p:txBody>
      </p:sp>
    </p:spTree>
    <p:extLst>
      <p:ext uri="{BB962C8B-B14F-4D97-AF65-F5344CB8AC3E}">
        <p14:creationId xmlns:p14="http://schemas.microsoft.com/office/powerpoint/2010/main" val="9664195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Gráfico 41">
            <a:extLst>
              <a:ext uri="{FF2B5EF4-FFF2-40B4-BE49-F238E27FC236}">
                <a16:creationId xmlns:a16="http://schemas.microsoft.com/office/drawing/2014/main" id="{433A9C06-D04B-00B8-AD90-682FA29D718A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ítulo 1">
            <a:extLst>
              <a:ext uri="{FF2B5EF4-FFF2-40B4-BE49-F238E27FC236}">
                <a16:creationId xmlns:a16="http://schemas.microsoft.com/office/drawing/2014/main" id="{13679D4B-371D-40C4-98D8-178B3C3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de Inspección 2024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59F0F708-D52A-0E09-6E71-2CD18D29D9BF}"/>
              </a:ext>
            </a:extLst>
          </p:cNvPr>
          <p:cNvGraphicFramePr/>
          <p:nvPr/>
        </p:nvGraphicFramePr>
        <p:xfrm>
          <a:off x="516000" y="1756893"/>
          <a:ext cx="5620683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BB75CB7-9238-9875-C153-21EF110506C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48EA39B-977D-87E1-B7E5-3D6DA2804BBF}"/>
              </a:ext>
            </a:extLst>
          </p:cNvPr>
          <p:cNvGrpSpPr/>
          <p:nvPr/>
        </p:nvGrpSpPr>
        <p:grpSpPr>
          <a:xfrm>
            <a:off x="623653" y="5474190"/>
            <a:ext cx="2584767" cy="571459"/>
            <a:chOff x="4679574" y="3979258"/>
            <a:chExt cx="2521924" cy="571459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6CF85276-3483-A146-E850-E6577607133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C5CE0E0-168D-79F1-3AE0-1734441A33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8BEC298-8350-1D2C-C533-666EAA6E9EB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AA2BC59-6130-3684-32E9-2494071A870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D665F9C-A94A-78C6-9F2C-FE2ABC39366E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12182CF-B6C6-2BE6-97B9-CD5CA73A9016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D784B27-118E-53F9-BA4B-F12616BD5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69442"/>
              </p:ext>
            </p:extLst>
          </p:nvPr>
        </p:nvGraphicFramePr>
        <p:xfrm>
          <a:off x="4174875" y="5441460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01CF6BC8-B290-466F-F1EB-97F1D88B5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45577"/>
              </p:ext>
            </p:extLst>
          </p:nvPr>
        </p:nvGraphicFramePr>
        <p:xfrm>
          <a:off x="8912751" y="5441460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1" name="CuadroTexto 30">
            <a:extLst>
              <a:ext uri="{FF2B5EF4-FFF2-40B4-BE49-F238E27FC236}">
                <a16:creationId xmlns:a16="http://schemas.microsoft.com/office/drawing/2014/main" id="{26E2B89D-860B-C6B2-E0A6-26EF575D0A57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29 de febrero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4BBE41C0-5952-5000-5412-2659CBA18B1F}"/>
              </a:ext>
            </a:extLst>
          </p:cNvPr>
          <p:cNvGrpSpPr/>
          <p:nvPr/>
        </p:nvGrpSpPr>
        <p:grpSpPr>
          <a:xfrm>
            <a:off x="6254296" y="5562927"/>
            <a:ext cx="2552820" cy="571459"/>
            <a:chOff x="4679574" y="3979258"/>
            <a:chExt cx="2521924" cy="571459"/>
          </a:xfrm>
        </p:grpSpPr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12EB3CD5-54CC-04C4-3437-FF6BEDF1F26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2446E797-E47B-DCE6-2F4A-9AE8236AADFE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69E37C30-B5A0-77E5-2517-ACC661F15A19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4273BEB7-56BD-22B3-B3CF-92778208517E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42443CFD-9EA5-A7FF-0A61-A0B3B2FAF267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4FEC3DF2-3F01-D2A5-BE89-AF0AED5C8A2F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1B7753F0-EE93-02DB-24DD-8419075AD914}"/>
              </a:ext>
            </a:extLst>
          </p:cNvPr>
          <p:cNvSpPr txBox="1"/>
          <p:nvPr/>
        </p:nvSpPr>
        <p:spPr>
          <a:xfrm>
            <a:off x="1098127" y="3172920"/>
            <a:ext cx="4480253" cy="738664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No se programaron actividades por falta de espacios habitacionales, y personal de PEMEX ayudante “C”, para supervisión de trabajos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5710F0-7417-CBB4-7961-52E870EF73AD}"/>
              </a:ext>
            </a:extLst>
          </p:cNvPr>
          <p:cNvSpPr txBox="1"/>
          <p:nvPr/>
        </p:nvSpPr>
        <p:spPr>
          <a:xfrm>
            <a:off x="6731629" y="3172920"/>
            <a:ext cx="4480253" cy="738664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No se programaron actividades por falta de espacios habitacionales, y personal de PEMEX ayudante “C”, para supervisión de trabajos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4FF309-66B2-C584-90D9-9D58FE2D410D}"/>
              </a:ext>
            </a:extLst>
          </p:cNvPr>
          <p:cNvSpPr txBox="1"/>
          <p:nvPr/>
        </p:nvSpPr>
        <p:spPr>
          <a:xfrm>
            <a:off x="1631806" y="4248191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Plataforma inspeccionada en 2021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5557D2-7DFC-9AA8-1A29-2B6B26E9BEE2}"/>
              </a:ext>
            </a:extLst>
          </p:cNvPr>
          <p:cNvSpPr txBox="1"/>
          <p:nvPr/>
        </p:nvSpPr>
        <p:spPr>
          <a:xfrm>
            <a:off x="2520205" y="2251429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19A5432-583A-A1A4-B4E6-57800BDCC391}"/>
              </a:ext>
            </a:extLst>
          </p:cNvPr>
          <p:cNvSpPr txBox="1"/>
          <p:nvPr/>
        </p:nvSpPr>
        <p:spPr>
          <a:xfrm>
            <a:off x="8510326" y="2162810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</p:spTree>
    <p:extLst>
      <p:ext uri="{BB962C8B-B14F-4D97-AF65-F5344CB8AC3E}">
        <p14:creationId xmlns:p14="http://schemas.microsoft.com/office/powerpoint/2010/main" val="1157264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0E52D64-D4B7-232D-E8BC-828BE34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licenciamiento NOM-020 y su cumplimiento</a:t>
            </a:r>
            <a:endParaRPr lang="es-MX" sz="22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AEE565D-F01B-0E12-670D-8B35DCAC7D14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4465D248-C2D6-7382-BCDF-5EEB1FFA972C}"/>
              </a:ext>
            </a:extLst>
          </p:cNvPr>
          <p:cNvGraphicFramePr/>
          <p:nvPr/>
        </p:nvGraphicFramePr>
        <p:xfrm>
          <a:off x="516000" y="1756893"/>
          <a:ext cx="5620683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12CC113D-1887-9152-AF07-E23BC5E0B915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F7A3B6C-94A4-13D3-CCF3-AD7F4E31D038}"/>
              </a:ext>
            </a:extLst>
          </p:cNvPr>
          <p:cNvGrpSpPr/>
          <p:nvPr/>
        </p:nvGrpSpPr>
        <p:grpSpPr>
          <a:xfrm>
            <a:off x="667603" y="5530197"/>
            <a:ext cx="2540818" cy="571459"/>
            <a:chOff x="4679574" y="3979258"/>
            <a:chExt cx="2521924" cy="571459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A9821D0A-ED2B-1762-4541-8ED2AE271879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27B02EE-6E62-7AA0-D75A-B8DAD126DA8E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7CAD923C-15B4-4FBE-6962-8556A16F41AF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AD5CD154-0EC7-ED99-8D94-B0E8E24BC57D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DB3D66F-C71B-ED1C-5C71-FB2BFBFACA68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2F6B0EB-6F3D-86FA-C8ED-55ED17FED381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18D57666-C12E-6111-B4F6-B89E8178B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05339"/>
              </p:ext>
            </p:extLst>
          </p:nvPr>
        </p:nvGraphicFramePr>
        <p:xfrm>
          <a:off x="3626454" y="5420520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59518EA5-7D52-6AB2-1957-10CD8AEF3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57993"/>
              </p:ext>
            </p:extLst>
          </p:nvPr>
        </p:nvGraphicFramePr>
        <p:xfrm>
          <a:off x="8863618" y="5491926"/>
          <a:ext cx="169200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F743061F-DBBE-9638-A472-970775122D83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D2A5585-1F22-2B8C-2CD2-63FABD95FC85}"/>
              </a:ext>
            </a:extLst>
          </p:cNvPr>
          <p:cNvGrpSpPr/>
          <p:nvPr/>
        </p:nvGrpSpPr>
        <p:grpSpPr>
          <a:xfrm>
            <a:off x="6225072" y="5531406"/>
            <a:ext cx="2566002" cy="571459"/>
            <a:chOff x="4679574" y="3979258"/>
            <a:chExt cx="2521924" cy="571459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208C5B69-1772-59F6-3952-9A07EB35F769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E532F8E-1954-4E1B-0E80-081373C1F03C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F5A41B-6E5F-E09A-092E-A3D05733F24E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F543565A-225D-A877-0759-9BC727CE0209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571459"/>
              <a:chOff x="562435" y="4127472"/>
              <a:chExt cx="926909" cy="571459"/>
            </a:xfrm>
          </p:grpSpPr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C0823904-E45C-37C3-2D6A-09011C2E9AD5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D54ABAC5-04E9-7105-A448-CFF3A92BA70C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571459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6762BD2-D964-811C-51C8-8D78546B0DC0}"/>
              </a:ext>
            </a:extLst>
          </p:cNvPr>
          <p:cNvSpPr txBox="1"/>
          <p:nvPr/>
        </p:nvSpPr>
        <p:spPr>
          <a:xfrm>
            <a:off x="2591035" y="2185851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1D281A-A5B6-B8F7-4766-E07564C30ACC}"/>
              </a:ext>
            </a:extLst>
          </p:cNvPr>
          <p:cNvSpPr txBox="1"/>
          <p:nvPr/>
        </p:nvSpPr>
        <p:spPr>
          <a:xfrm>
            <a:off x="8224536" y="2146988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F60226-971C-32D4-AD38-45144E9DB211}"/>
              </a:ext>
            </a:extLst>
          </p:cNvPr>
          <p:cNvSpPr txBox="1"/>
          <p:nvPr/>
        </p:nvSpPr>
        <p:spPr>
          <a:xfrm>
            <a:off x="1098127" y="2968307"/>
            <a:ext cx="4289617" cy="646331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 tiene en estatus condicionado a certificarse el RSP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ERECHA-GAS-FA-1103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que requiere apoyo para libranza requerida para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mantenimiento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correctivo.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4F96DB-68D8-FCFA-0869-F8547C6A0FB3}"/>
              </a:ext>
            </a:extLst>
          </p:cNvPr>
          <p:cNvSpPr txBox="1"/>
          <p:nvPr/>
        </p:nvSpPr>
        <p:spPr>
          <a:xfrm>
            <a:off x="6413179" y="437839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29-feb-24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26ECA17-101C-4CFC-FCC0-0996692F73E0}"/>
              </a:ext>
            </a:extLst>
          </p:cNvPr>
          <p:cNvCxnSpPr>
            <a:cxnSpLocks/>
          </p:cNvCxnSpPr>
          <p:nvPr/>
        </p:nvCxnSpPr>
        <p:spPr>
          <a:xfrm>
            <a:off x="7008767" y="4572000"/>
            <a:ext cx="0" cy="38900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62C0025-396E-9476-C548-E213C3848BCA}"/>
              </a:ext>
            </a:extLst>
          </p:cNvPr>
          <p:cNvSpPr txBox="1"/>
          <p:nvPr/>
        </p:nvSpPr>
        <p:spPr>
          <a:xfrm>
            <a:off x="6718810" y="2691308"/>
            <a:ext cx="4289617" cy="1384995"/>
          </a:xfrm>
          <a:prstGeom prst="rect">
            <a:avLst/>
          </a:prstGeom>
          <a:solidFill>
            <a:srgbClr val="611329">
              <a:alpha val="1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 tiene en estatus condicionado a certificarse los RSP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ERECHB-P-TL-100, ERECHB-GS-FA-1500,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por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falta de espacios habitacionales, y personal de PEMEX ayudante “C”, para supervisión de trabajos de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inspección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y el RSP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ERECHB-GAS-AG-006,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que requiere apoyo para libranza requerida para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mantenimiento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correctivo.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A27095A-B47C-194C-2F14-77352FB2CAE6}"/>
              </a:ext>
            </a:extLst>
          </p:cNvPr>
          <p:cNvSpPr txBox="1"/>
          <p:nvPr/>
        </p:nvSpPr>
        <p:spPr>
          <a:xfrm>
            <a:off x="759511" y="437839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29-feb-24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0CBFA53-2F30-8B38-09DF-3A2C1BA95B27}"/>
              </a:ext>
            </a:extLst>
          </p:cNvPr>
          <p:cNvCxnSpPr>
            <a:cxnSpLocks/>
          </p:cNvCxnSpPr>
          <p:nvPr/>
        </p:nvCxnSpPr>
        <p:spPr>
          <a:xfrm>
            <a:off x="1355099" y="4572000"/>
            <a:ext cx="0" cy="389004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35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6D340A24-05CD-FF09-18E9-5439B6F13625}"/>
              </a:ext>
            </a:extLst>
          </p:cNvPr>
          <p:cNvGraphicFramePr/>
          <p:nvPr/>
        </p:nvGraphicFramePr>
        <p:xfrm>
          <a:off x="497156" y="1756893"/>
          <a:ext cx="5652346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3E483BB8-B12F-B1A8-BD7E-5F21FA34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0482"/>
            <a:ext cx="11424920" cy="1325563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Chuc-A / Chuc-B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2024 de Hallazgos de Integridad Mecánica 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BBA2824A-A6AB-11D1-F086-1D1E46181BC6}"/>
              </a:ext>
            </a:extLst>
          </p:cNvPr>
          <p:cNvGraphicFramePr/>
          <p:nvPr/>
        </p:nvGraphicFramePr>
        <p:xfrm>
          <a:off x="6149503" y="1756893"/>
          <a:ext cx="5526497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F5082FF-9AED-5031-C7BA-679939EC8D03}"/>
              </a:ext>
            </a:extLst>
          </p:cNvPr>
          <p:cNvSpPr txBox="1"/>
          <p:nvPr/>
        </p:nvSpPr>
        <p:spPr>
          <a:xfrm>
            <a:off x="516000" y="1583589"/>
            <a:ext cx="11160000" cy="369332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Plataformas satélites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FED77D6-8EEB-35D6-0759-FEBFEE16C35C}"/>
              </a:ext>
            </a:extLst>
          </p:cNvPr>
          <p:cNvGrpSpPr/>
          <p:nvPr/>
        </p:nvGrpSpPr>
        <p:grpSpPr>
          <a:xfrm>
            <a:off x="649625" y="5504705"/>
            <a:ext cx="1314531" cy="317543"/>
            <a:chOff x="513805" y="4130302"/>
            <a:chExt cx="1133069" cy="317543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1B28E76-260C-1385-4DC2-560CD427F932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B4833E6-6C87-53D4-B652-093457A2F20A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07A12961-D407-8231-1705-5843780CF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109936"/>
              </p:ext>
            </p:extLst>
          </p:nvPr>
        </p:nvGraphicFramePr>
        <p:xfrm>
          <a:off x="3926407" y="5504705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A51012E5-D092-4E85-F68B-4D5DD584E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03799"/>
              </p:ext>
            </p:extLst>
          </p:nvPr>
        </p:nvGraphicFramePr>
        <p:xfrm>
          <a:off x="8361847" y="5500376"/>
          <a:ext cx="1692000" cy="4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Chuc-B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</a:tbl>
          </a:graphicData>
        </a:graphic>
      </p:graphicFrame>
      <p:grpSp>
        <p:nvGrpSpPr>
          <p:cNvPr id="29" name="Grupo 28">
            <a:extLst>
              <a:ext uri="{FF2B5EF4-FFF2-40B4-BE49-F238E27FC236}">
                <a16:creationId xmlns:a16="http://schemas.microsoft.com/office/drawing/2014/main" id="{6F22EBAB-3092-132C-8896-2218CE9AE2D0}"/>
              </a:ext>
            </a:extLst>
          </p:cNvPr>
          <p:cNvGrpSpPr/>
          <p:nvPr/>
        </p:nvGrpSpPr>
        <p:grpSpPr>
          <a:xfrm>
            <a:off x="6354987" y="5506551"/>
            <a:ext cx="1314531" cy="317543"/>
            <a:chOff x="513805" y="4130302"/>
            <a:chExt cx="1133069" cy="317543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7A36059A-15C6-C98B-F552-F14794EA43F3}"/>
                </a:ext>
              </a:extLst>
            </p:cNvPr>
            <p:cNvSpPr txBox="1"/>
            <p:nvPr/>
          </p:nvSpPr>
          <p:spPr>
            <a:xfrm>
              <a:off x="513805" y="4231698"/>
              <a:ext cx="278675" cy="153184"/>
            </a:xfrm>
            <a:prstGeom prst="roundRect">
              <a:avLst/>
            </a:prstGeom>
            <a:solidFill>
              <a:srgbClr val="611329"/>
            </a:solidFill>
          </p:spPr>
          <p:txBody>
            <a:bodyPr wrap="square" lIns="91396" tIns="45698" rIns="91396" bIns="4569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9BBFBD6A-7003-B418-0735-D1AED75D06A3}"/>
                </a:ext>
              </a:extLst>
            </p:cNvPr>
            <p:cNvSpPr txBox="1"/>
            <p:nvPr/>
          </p:nvSpPr>
          <p:spPr>
            <a:xfrm>
              <a:off x="792479" y="4130302"/>
              <a:ext cx="854395" cy="317543"/>
            </a:xfrm>
            <a:prstGeom prst="rect">
              <a:avLst/>
            </a:prstGeom>
            <a:noFill/>
          </p:spPr>
          <p:txBody>
            <a:bodyPr wrap="square" lIns="35984" tIns="45698" rIns="35984" bIns="4569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Arial" panose="020B0604020202020204" pitchFamily="34" charset="0"/>
                </a:rPr>
                <a:t>Programado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3124C89F-93CE-6808-19A8-7424CFA410DD}"/>
              </a:ext>
            </a:extLst>
          </p:cNvPr>
          <p:cNvSpPr txBox="1"/>
          <p:nvPr/>
        </p:nvSpPr>
        <p:spPr>
          <a:xfrm>
            <a:off x="2428682" y="2071278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D4F737-31AB-53DF-A108-F1379207C320}"/>
              </a:ext>
            </a:extLst>
          </p:cNvPr>
          <p:cNvSpPr txBox="1"/>
          <p:nvPr/>
        </p:nvSpPr>
        <p:spPr>
          <a:xfrm>
            <a:off x="8224536" y="2044657"/>
            <a:ext cx="13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Chuc-B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59C1CA3-8535-BB4B-25B3-EBA6083CE43D}"/>
              </a:ext>
            </a:extLst>
          </p:cNvPr>
          <p:cNvSpPr txBox="1"/>
          <p:nvPr/>
        </p:nvSpPr>
        <p:spPr>
          <a:xfrm>
            <a:off x="9416297" y="130091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29 de febrero de 2024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1494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FE02F882-EB41-F65D-84B6-AC20AD67D2B1}"/>
              </a:ext>
            </a:extLst>
          </p:cNvPr>
          <p:cNvSpPr txBox="1"/>
          <p:nvPr/>
        </p:nvSpPr>
        <p:spPr>
          <a:xfrm>
            <a:off x="380562" y="224597"/>
            <a:ext cx="9259349" cy="461665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defPPr>
              <a:defRPr lang="es-MX"/>
            </a:defPPr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Estrategias para Atención de Inspecciones de UDC´s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6E152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6509DF-B1C4-87FD-6EDD-5D9B84987B61}"/>
              </a:ext>
            </a:extLst>
          </p:cNvPr>
          <p:cNvSpPr txBox="1"/>
          <p:nvPr/>
        </p:nvSpPr>
        <p:spPr>
          <a:xfrm>
            <a:off x="874577" y="1651924"/>
            <a:ext cx="1044284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 cuenta con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contratos vigentes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hasta diciembre/2024, para los mantenimientos predictivos.​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Coordinar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conjuntamente con los Activos y la GMICM los requerimientos de hospedaje  para el personal de inspección de UDC’s y mantenimiento de RSP para licenciamiento.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Gestionar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nuevas tecnologías y  procesos de contratación para disponer de recursos suficientes para atender el rezago de inspección y mantenimiento de recipientes.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2851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>
            <a:extLst>
              <a:ext uri="{FF2B5EF4-FFF2-40B4-BE49-F238E27FC236}">
                <a16:creationId xmlns:a16="http://schemas.microsoft.com/office/drawing/2014/main" id="{BA466CC1-9171-2B17-2E46-9F595884B4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47" y="2632404"/>
            <a:ext cx="2944225" cy="3503624"/>
          </a:xfrm>
          <a:prstGeom prst="rect">
            <a:avLst/>
          </a:prstGeom>
        </p:spPr>
      </p:pic>
      <p:pic>
        <p:nvPicPr>
          <p:cNvPr id="6" name="table">
            <a:extLst>
              <a:ext uri="{FF2B5EF4-FFF2-40B4-BE49-F238E27FC236}">
                <a16:creationId xmlns:a16="http://schemas.microsoft.com/office/drawing/2014/main" id="{18B699FA-3ADC-D3C0-4EE4-2139C91EAC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166" y="1094119"/>
            <a:ext cx="917414" cy="1173480"/>
          </a:xfrm>
          <a:prstGeom prst="rect">
            <a:avLst/>
          </a:prstGeom>
        </p:spPr>
      </p:pic>
      <p:cxnSp>
        <p:nvCxnSpPr>
          <p:cNvPr id="7" name="4 Conector recto de flecha">
            <a:extLst>
              <a:ext uri="{FF2B5EF4-FFF2-40B4-BE49-F238E27FC236}">
                <a16:creationId xmlns:a16="http://schemas.microsoft.com/office/drawing/2014/main" id="{9DC9A7DE-A715-8909-0A4E-C2C2032089F9}"/>
              </a:ext>
            </a:extLst>
          </p:cNvPr>
          <p:cNvCxnSpPr/>
          <p:nvPr/>
        </p:nvCxnSpPr>
        <p:spPr>
          <a:xfrm>
            <a:off x="448883" y="1240200"/>
            <a:ext cx="0" cy="846894"/>
          </a:xfrm>
          <a:prstGeom prst="straightConnector1">
            <a:avLst/>
          </a:prstGeom>
          <a:noFill/>
          <a:ln w="571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BEFE2089-9490-1884-E206-A73DA65E844F}"/>
              </a:ext>
            </a:extLst>
          </p:cNvPr>
          <p:cNvGrpSpPr/>
          <p:nvPr/>
        </p:nvGrpSpPr>
        <p:grpSpPr>
          <a:xfrm>
            <a:off x="1761742" y="1169725"/>
            <a:ext cx="1391240" cy="831921"/>
            <a:chOff x="1833448" y="1099972"/>
            <a:chExt cx="1391240" cy="652982"/>
          </a:xfrm>
        </p:grpSpPr>
        <p:sp>
          <p:nvSpPr>
            <p:cNvPr id="9" name="RectangleLegend1">
              <a:extLst>
                <a:ext uri="{FF2B5EF4-FFF2-40B4-BE49-F238E27FC236}">
                  <a16:creationId xmlns:a16="http://schemas.microsoft.com/office/drawing/2014/main" id="{C08E4C25-15C7-CB2C-4FB0-E8C13A81A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700" y="1099972"/>
              <a:ext cx="112419" cy="10917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0" name="RectangleLegend2">
              <a:extLst>
                <a:ext uri="{FF2B5EF4-FFF2-40B4-BE49-F238E27FC236}">
                  <a16:creationId xmlns:a16="http://schemas.microsoft.com/office/drawing/2014/main" id="{2487C42B-D305-2761-7DC5-A7FDEE787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700" y="1274955"/>
              <a:ext cx="112419" cy="109176"/>
            </a:xfrm>
            <a:prstGeom prst="rect">
              <a:avLst/>
            </a:prstGeom>
            <a:solidFill>
              <a:srgbClr val="FFB125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1" name="RectangleLegend3">
              <a:extLst>
                <a:ext uri="{FF2B5EF4-FFF2-40B4-BE49-F238E27FC236}">
                  <a16:creationId xmlns:a16="http://schemas.microsoft.com/office/drawing/2014/main" id="{4E2453EB-CB84-85CA-5A81-C53F4A87E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448" y="1467208"/>
              <a:ext cx="112419" cy="109176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2" name="RectangleLegend4">
              <a:extLst>
                <a:ext uri="{FF2B5EF4-FFF2-40B4-BE49-F238E27FC236}">
                  <a16:creationId xmlns:a16="http://schemas.microsoft.com/office/drawing/2014/main" id="{CF2A06F5-5BEC-53E2-AE6B-0B9E5FCEC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448" y="1643778"/>
              <a:ext cx="112419" cy="109176"/>
            </a:xfrm>
            <a:prstGeom prst="rect">
              <a:avLst/>
            </a:prstGeom>
            <a:solidFill>
              <a:srgbClr val="41955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3" name="Legend1">
              <a:extLst>
                <a:ext uri="{FF2B5EF4-FFF2-40B4-BE49-F238E27FC236}">
                  <a16:creationId xmlns:a16="http://schemas.microsoft.com/office/drawing/2014/main" id="{EF6BD8A3-EE6B-5137-35CB-E5C12F4D1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552" y="1103658"/>
              <a:ext cx="631583" cy="96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53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2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No tolerable</a:t>
              </a:r>
            </a:p>
          </p:txBody>
        </p:sp>
        <p:sp>
          <p:nvSpPr>
            <p:cNvPr id="14" name="Legend2">
              <a:extLst>
                <a:ext uri="{FF2B5EF4-FFF2-40B4-BE49-F238E27FC236}">
                  <a16:creationId xmlns:a16="http://schemas.microsoft.com/office/drawing/2014/main" id="{5924E41E-69BF-BE78-7313-182FAA81F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552" y="1278641"/>
              <a:ext cx="637995" cy="96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53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2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No 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deseable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5" name="Legend3">
              <a:extLst>
                <a:ext uri="{FF2B5EF4-FFF2-40B4-BE49-F238E27FC236}">
                  <a16:creationId xmlns:a16="http://schemas.microsoft.com/office/drawing/2014/main" id="{F90892CE-1173-5B84-8B6C-6D6A90876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552" y="1468070"/>
              <a:ext cx="1247136" cy="96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53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2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Aceptable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 con 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controles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  <p:sp>
          <p:nvSpPr>
            <p:cNvPr id="16" name="Legend4">
              <a:extLst>
                <a:ext uri="{FF2B5EF4-FFF2-40B4-BE49-F238E27FC236}">
                  <a16:creationId xmlns:a16="http://schemas.microsoft.com/office/drawing/2014/main" id="{053F546E-0E33-F6F9-B834-2F3443CCA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553" y="1644642"/>
              <a:ext cx="524182" cy="96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s-MX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53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2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ＭＳ Ｐゴシック"/>
                  <a:cs typeface="+mn-cs"/>
                </a:rPr>
                <a:t>Tolerables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ＭＳ Ｐゴシック"/>
                <a:cs typeface="+mn-cs"/>
              </a:endParaRPr>
            </a:p>
          </p:txBody>
        </p:sp>
      </p:grpSp>
      <p:pic>
        <p:nvPicPr>
          <p:cNvPr id="17" name="table">
            <a:extLst>
              <a:ext uri="{FF2B5EF4-FFF2-40B4-BE49-F238E27FC236}">
                <a16:creationId xmlns:a16="http://schemas.microsoft.com/office/drawing/2014/main" id="{8E2448E4-DDE0-0EEB-99C3-DCF70AAA192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634" y="561075"/>
            <a:ext cx="8582723" cy="581080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A8706BD0-7D06-9B36-EB4A-ED53AA085D61}"/>
              </a:ext>
            </a:extLst>
          </p:cNvPr>
          <p:cNvSpPr txBox="1">
            <a:spLocks/>
          </p:cNvSpPr>
          <p:nvPr/>
        </p:nvSpPr>
        <p:spPr>
          <a:xfrm>
            <a:off x="222035" y="47222"/>
            <a:ext cx="11424920" cy="699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327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691B33"/>
                </a:solidFill>
                <a:effectLst/>
                <a:uLnTx/>
                <a:uFillTx/>
                <a:latin typeface="Montserrat"/>
                <a:ea typeface="Calibri" panose="020F0502020204030204" pitchFamily="34" charset="0"/>
                <a:cs typeface="Arial" panose="020B0604020202020204" pitchFamily="34" charset="0"/>
              </a:rPr>
              <a:t>Matriz de clasificación de los sistemas de proceso y</a:t>
            </a:r>
            <a:b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691B33"/>
                </a:solidFill>
                <a:effectLst/>
                <a:uLnTx/>
                <a:uFillTx/>
                <a:latin typeface="Montserra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691B33"/>
                </a:solidFill>
                <a:effectLst/>
                <a:uLnTx/>
                <a:uFillTx/>
                <a:latin typeface="Montserrat"/>
                <a:ea typeface="Calibri" panose="020F0502020204030204" pitchFamily="34" charset="0"/>
                <a:cs typeface="Arial" panose="020B0604020202020204" pitchFamily="34" charset="0"/>
              </a:rPr>
              <a:t>servicios auxiliares</a:t>
            </a:r>
          </a:p>
        </p:txBody>
      </p:sp>
      <p:sp>
        <p:nvSpPr>
          <p:cNvPr id="2" name="Freeform 28">
            <a:hlinkClick r:id="rId5" action="ppaction://hlinksldjump"/>
            <a:extLst>
              <a:ext uri="{FF2B5EF4-FFF2-40B4-BE49-F238E27FC236}">
                <a16:creationId xmlns:a16="http://schemas.microsoft.com/office/drawing/2014/main" id="{05C07937-000F-BF61-405A-E5B8BE1AF4C3}"/>
              </a:ext>
            </a:extLst>
          </p:cNvPr>
          <p:cNvSpPr>
            <a:spLocks noEditPoints="1"/>
          </p:cNvSpPr>
          <p:nvPr/>
        </p:nvSpPr>
        <p:spPr bwMode="auto">
          <a:xfrm>
            <a:off x="11722784" y="6389891"/>
            <a:ext cx="246739" cy="246320"/>
          </a:xfrm>
          <a:custGeom>
            <a:avLst/>
            <a:gdLst>
              <a:gd name="T0" fmla="*/ 412 w 824"/>
              <a:gd name="T1" fmla="*/ 0 h 824"/>
              <a:gd name="T2" fmla="*/ 0 w 824"/>
              <a:gd name="T3" fmla="*/ 412 h 824"/>
              <a:gd name="T4" fmla="*/ 412 w 824"/>
              <a:gd name="T5" fmla="*/ 824 h 824"/>
              <a:gd name="T6" fmla="*/ 824 w 824"/>
              <a:gd name="T7" fmla="*/ 412 h 824"/>
              <a:gd name="T8" fmla="*/ 412 w 824"/>
              <a:gd name="T9" fmla="*/ 0 h 824"/>
              <a:gd name="T10" fmla="*/ 651 w 824"/>
              <a:gd name="T11" fmla="*/ 423 h 824"/>
              <a:gd name="T12" fmla="*/ 629 w 824"/>
              <a:gd name="T13" fmla="*/ 432 h 824"/>
              <a:gd name="T14" fmla="*/ 608 w 824"/>
              <a:gd name="T15" fmla="*/ 423 h 824"/>
              <a:gd name="T16" fmla="*/ 589 w 824"/>
              <a:gd name="T17" fmla="*/ 405 h 824"/>
              <a:gd name="T18" fmla="*/ 589 w 824"/>
              <a:gd name="T19" fmla="*/ 619 h 824"/>
              <a:gd name="T20" fmla="*/ 559 w 824"/>
              <a:gd name="T21" fmla="*/ 650 h 824"/>
              <a:gd name="T22" fmla="*/ 480 w 824"/>
              <a:gd name="T23" fmla="*/ 650 h 824"/>
              <a:gd name="T24" fmla="*/ 480 w 824"/>
              <a:gd name="T25" fmla="*/ 518 h 824"/>
              <a:gd name="T26" fmla="*/ 445 w 824"/>
              <a:gd name="T27" fmla="*/ 484 h 824"/>
              <a:gd name="T28" fmla="*/ 378 w 824"/>
              <a:gd name="T29" fmla="*/ 484 h 824"/>
              <a:gd name="T30" fmla="*/ 344 w 824"/>
              <a:gd name="T31" fmla="*/ 518 h 824"/>
              <a:gd name="T32" fmla="*/ 344 w 824"/>
              <a:gd name="T33" fmla="*/ 650 h 824"/>
              <a:gd name="T34" fmla="*/ 264 w 824"/>
              <a:gd name="T35" fmla="*/ 650 h 824"/>
              <a:gd name="T36" fmla="*/ 234 w 824"/>
              <a:gd name="T37" fmla="*/ 619 h 824"/>
              <a:gd name="T38" fmla="*/ 234 w 824"/>
              <a:gd name="T39" fmla="*/ 405 h 824"/>
              <a:gd name="T40" fmla="*/ 215 w 824"/>
              <a:gd name="T41" fmla="*/ 423 h 824"/>
              <a:gd name="T42" fmla="*/ 194 w 824"/>
              <a:gd name="T43" fmla="*/ 432 h 824"/>
              <a:gd name="T44" fmla="*/ 172 w 824"/>
              <a:gd name="T45" fmla="*/ 423 h 824"/>
              <a:gd name="T46" fmla="*/ 164 w 824"/>
              <a:gd name="T47" fmla="*/ 402 h 824"/>
              <a:gd name="T48" fmla="*/ 172 w 824"/>
              <a:gd name="T49" fmla="*/ 380 h 824"/>
              <a:gd name="T50" fmla="*/ 390 w 824"/>
              <a:gd name="T51" fmla="*/ 163 h 824"/>
              <a:gd name="T52" fmla="*/ 412 w 824"/>
              <a:gd name="T53" fmla="*/ 154 h 824"/>
              <a:gd name="T54" fmla="*/ 433 w 824"/>
              <a:gd name="T55" fmla="*/ 163 h 824"/>
              <a:gd name="T56" fmla="*/ 651 w 824"/>
              <a:gd name="T57" fmla="*/ 380 h 824"/>
              <a:gd name="T58" fmla="*/ 660 w 824"/>
              <a:gd name="T59" fmla="*/ 402 h 824"/>
              <a:gd name="T60" fmla="*/ 651 w 824"/>
              <a:gd name="T61" fmla="*/ 423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24" h="824">
                <a:moveTo>
                  <a:pt x="412" y="0"/>
                </a:moveTo>
                <a:cubicBezTo>
                  <a:pt x="184" y="0"/>
                  <a:pt x="0" y="185"/>
                  <a:pt x="0" y="412"/>
                </a:cubicBezTo>
                <a:cubicBezTo>
                  <a:pt x="0" y="640"/>
                  <a:pt x="184" y="824"/>
                  <a:pt x="412" y="824"/>
                </a:cubicBezTo>
                <a:cubicBezTo>
                  <a:pt x="639" y="824"/>
                  <a:pt x="824" y="640"/>
                  <a:pt x="824" y="412"/>
                </a:cubicBezTo>
                <a:cubicBezTo>
                  <a:pt x="824" y="185"/>
                  <a:pt x="639" y="0"/>
                  <a:pt x="412" y="0"/>
                </a:cubicBezTo>
                <a:close/>
                <a:moveTo>
                  <a:pt x="651" y="423"/>
                </a:moveTo>
                <a:cubicBezTo>
                  <a:pt x="645" y="429"/>
                  <a:pt x="637" y="432"/>
                  <a:pt x="629" y="432"/>
                </a:cubicBezTo>
                <a:cubicBezTo>
                  <a:pt x="621" y="432"/>
                  <a:pt x="613" y="429"/>
                  <a:pt x="608" y="423"/>
                </a:cubicBezTo>
                <a:cubicBezTo>
                  <a:pt x="589" y="405"/>
                  <a:pt x="589" y="405"/>
                  <a:pt x="589" y="405"/>
                </a:cubicBezTo>
                <a:cubicBezTo>
                  <a:pt x="589" y="619"/>
                  <a:pt x="589" y="619"/>
                  <a:pt x="589" y="619"/>
                </a:cubicBezTo>
                <a:cubicBezTo>
                  <a:pt x="589" y="636"/>
                  <a:pt x="576" y="650"/>
                  <a:pt x="559" y="650"/>
                </a:cubicBezTo>
                <a:cubicBezTo>
                  <a:pt x="480" y="650"/>
                  <a:pt x="480" y="650"/>
                  <a:pt x="480" y="650"/>
                </a:cubicBezTo>
                <a:cubicBezTo>
                  <a:pt x="480" y="518"/>
                  <a:pt x="480" y="518"/>
                  <a:pt x="480" y="518"/>
                </a:cubicBezTo>
                <a:cubicBezTo>
                  <a:pt x="480" y="499"/>
                  <a:pt x="464" y="484"/>
                  <a:pt x="445" y="484"/>
                </a:cubicBezTo>
                <a:cubicBezTo>
                  <a:pt x="378" y="484"/>
                  <a:pt x="378" y="484"/>
                  <a:pt x="378" y="484"/>
                </a:cubicBezTo>
                <a:cubicBezTo>
                  <a:pt x="359" y="484"/>
                  <a:pt x="344" y="499"/>
                  <a:pt x="344" y="518"/>
                </a:cubicBezTo>
                <a:cubicBezTo>
                  <a:pt x="344" y="650"/>
                  <a:pt x="344" y="650"/>
                  <a:pt x="344" y="650"/>
                </a:cubicBezTo>
                <a:cubicBezTo>
                  <a:pt x="264" y="650"/>
                  <a:pt x="264" y="650"/>
                  <a:pt x="264" y="650"/>
                </a:cubicBezTo>
                <a:cubicBezTo>
                  <a:pt x="247" y="650"/>
                  <a:pt x="234" y="636"/>
                  <a:pt x="234" y="619"/>
                </a:cubicBezTo>
                <a:cubicBezTo>
                  <a:pt x="234" y="405"/>
                  <a:pt x="234" y="405"/>
                  <a:pt x="234" y="405"/>
                </a:cubicBezTo>
                <a:cubicBezTo>
                  <a:pt x="215" y="423"/>
                  <a:pt x="215" y="423"/>
                  <a:pt x="215" y="423"/>
                </a:cubicBezTo>
                <a:cubicBezTo>
                  <a:pt x="210" y="429"/>
                  <a:pt x="202" y="432"/>
                  <a:pt x="194" y="432"/>
                </a:cubicBezTo>
                <a:cubicBezTo>
                  <a:pt x="186" y="432"/>
                  <a:pt x="178" y="429"/>
                  <a:pt x="172" y="423"/>
                </a:cubicBezTo>
                <a:cubicBezTo>
                  <a:pt x="167" y="418"/>
                  <a:pt x="164" y="410"/>
                  <a:pt x="164" y="402"/>
                </a:cubicBezTo>
                <a:cubicBezTo>
                  <a:pt x="164" y="394"/>
                  <a:pt x="167" y="386"/>
                  <a:pt x="172" y="380"/>
                </a:cubicBezTo>
                <a:cubicBezTo>
                  <a:pt x="182" y="371"/>
                  <a:pt x="381" y="172"/>
                  <a:pt x="390" y="163"/>
                </a:cubicBezTo>
                <a:cubicBezTo>
                  <a:pt x="396" y="157"/>
                  <a:pt x="403" y="154"/>
                  <a:pt x="412" y="154"/>
                </a:cubicBezTo>
                <a:cubicBezTo>
                  <a:pt x="420" y="154"/>
                  <a:pt x="427" y="157"/>
                  <a:pt x="433" y="163"/>
                </a:cubicBezTo>
                <a:cubicBezTo>
                  <a:pt x="442" y="172"/>
                  <a:pt x="641" y="371"/>
                  <a:pt x="651" y="380"/>
                </a:cubicBezTo>
                <a:cubicBezTo>
                  <a:pt x="656" y="386"/>
                  <a:pt x="660" y="394"/>
                  <a:pt x="660" y="402"/>
                </a:cubicBezTo>
                <a:cubicBezTo>
                  <a:pt x="660" y="410"/>
                  <a:pt x="656" y="418"/>
                  <a:pt x="651" y="423"/>
                </a:cubicBezTo>
                <a:close/>
              </a:path>
            </a:pathLst>
          </a:custGeom>
          <a:solidFill>
            <a:srgbClr val="686868"/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94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024C0-9511-BA1F-D78F-2BA0F0A6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FF95C0F-8288-FB5E-BF1D-03D525215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56193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C.P. Pol-A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36625271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E696-D588-BADE-C3A4-7A6C0A7BF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0501BBD-B4EE-36B1-3922-70BE41E3ECA6}"/>
              </a:ext>
            </a:extLst>
          </p:cNvPr>
          <p:cNvGraphicFramePr>
            <a:graphicFrameLocks noGrp="1"/>
          </p:cNvGraphicFramePr>
          <p:nvPr/>
        </p:nvGraphicFramePr>
        <p:xfrm>
          <a:off x="4643900" y="5753487"/>
          <a:ext cx="318946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6522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1492938">
                  <a:extLst>
                    <a:ext uri="{9D8B030D-6E8A-4147-A177-3AD203B41FA5}">
                      <a16:colId xmlns:a16="http://schemas.microsoft.com/office/drawing/2014/main" val="224690057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POL-A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8" name="Botón de acción: obtener información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814B928-B126-C64A-BB4B-6A20F050776B}"/>
              </a:ext>
            </a:extLst>
          </p:cNvPr>
          <p:cNvSpPr/>
          <p:nvPr/>
        </p:nvSpPr>
        <p:spPr>
          <a:xfrm>
            <a:off x="7590493" y="6216212"/>
            <a:ext cx="144000" cy="144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87FD21AF-2668-A22E-C9B3-35E18EB99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8841404"/>
              </p:ext>
            </p:extLst>
          </p:nvPr>
        </p:nvGraphicFramePr>
        <p:xfrm>
          <a:off x="445912" y="1328848"/>
          <a:ext cx="11159968" cy="4144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24AEDF3-FC20-942D-3CE2-387132CE07AC}"/>
              </a:ext>
            </a:extLst>
          </p:cNvPr>
          <p:cNvSpPr txBox="1"/>
          <p:nvPr/>
        </p:nvSpPr>
        <p:spPr>
          <a:xfrm>
            <a:off x="445912" y="1190625"/>
            <a:ext cx="11160000" cy="400110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C.P.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</a:rPr>
              <a:t>Pol-A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023C235-12E2-211D-41A0-7C293F6301CE}"/>
              </a:ext>
            </a:extLst>
          </p:cNvPr>
          <p:cNvCxnSpPr>
            <a:cxnSpLocks/>
          </p:cNvCxnSpPr>
          <p:nvPr/>
        </p:nvCxnSpPr>
        <p:spPr>
          <a:xfrm>
            <a:off x="11087040" y="1882846"/>
            <a:ext cx="0" cy="3175512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62115A48-D072-131E-AD75-3F37FAB49963}"/>
              </a:ext>
            </a:extLst>
          </p:cNvPr>
          <p:cNvGrpSpPr/>
          <p:nvPr/>
        </p:nvGrpSpPr>
        <p:grpSpPr>
          <a:xfrm>
            <a:off x="889673" y="5492996"/>
            <a:ext cx="2521924" cy="319962"/>
            <a:chOff x="4679574" y="3979258"/>
            <a:chExt cx="2521924" cy="31996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BFB663E-89AD-7F8C-A652-CE244EB783FB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57C9B079-E0AB-5FF8-5A20-38284ED30D44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E87C0D3-C77D-3DCB-DD61-2FD4AB3B0FB5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A75420A9-59DD-37E2-ACED-4A78BAB9A6F4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65DE7B6-B185-85F5-3CE9-F9E49FA8D362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F3B39F5-4302-338F-648C-C067F5E332F8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005D21D-8CED-A35E-1055-3EB92BE22828}"/>
              </a:ext>
            </a:extLst>
          </p:cNvPr>
          <p:cNvSpPr txBox="1"/>
          <p:nvPr/>
        </p:nvSpPr>
        <p:spPr>
          <a:xfrm>
            <a:off x="10044632" y="172895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2D2379-F7ED-9ECB-ECCF-4E1A1655F83B}"/>
              </a:ext>
            </a:extLst>
          </p:cNvPr>
          <p:cNvSpPr txBox="1"/>
          <p:nvPr/>
        </p:nvSpPr>
        <p:spPr>
          <a:xfrm>
            <a:off x="9392200" y="977930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CE17DBA-C25E-8379-28D0-65CDD51E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36" y="-66675"/>
            <a:ext cx="11424920" cy="1221000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C.P. Pol-A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Atención de Hallazgos de Integridad Mecánica </a:t>
            </a:r>
          </a:p>
        </p:txBody>
      </p:sp>
    </p:spTree>
    <p:extLst>
      <p:ext uri="{BB962C8B-B14F-4D97-AF65-F5344CB8AC3E}">
        <p14:creationId xmlns:p14="http://schemas.microsoft.com/office/powerpoint/2010/main" val="398865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465B0-591E-A2E6-15C7-AD965D36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4E56A8A-794F-8714-4B6A-1F0C252B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36" y="1"/>
            <a:ext cx="10450402" cy="1165730"/>
          </a:xfrm>
        </p:spPr>
        <p:txBody>
          <a:bodyPr>
            <a:normAutofit fontScale="90000"/>
          </a:bodyPr>
          <a:lstStyle/>
          <a:p>
            <a:r>
              <a:rPr lang="es-ES" sz="4000" b="1" dirty="0">
                <a:solidFill>
                  <a:srgbClr val="6E152E"/>
                </a:solidFill>
                <a:latin typeface="Montserrat" panose="00000500000000000000" pitchFamily="2" charset="0"/>
              </a:rPr>
              <a:t>Control y evaluación del desempeño de contratistas </a:t>
            </a:r>
            <a:endParaRPr lang="es-MX" sz="4000" b="1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2AB5F24-9503-9669-166B-250A5598BD74}"/>
              </a:ext>
            </a:extLst>
          </p:cNvPr>
          <p:cNvSpPr txBox="1">
            <a:spLocks/>
          </p:cNvSpPr>
          <p:nvPr/>
        </p:nvSpPr>
        <p:spPr>
          <a:xfrm>
            <a:off x="4235403" y="612227"/>
            <a:ext cx="5717611" cy="675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b="1" dirty="0"/>
              <a:t>Comportamiento de Indicadores de Desempeño </a:t>
            </a:r>
            <a:br>
              <a:rPr lang="es-MX" sz="2400" b="1" dirty="0"/>
            </a:br>
            <a:r>
              <a:rPr lang="es-MX" sz="2400" b="1" dirty="0"/>
              <a:t>Período Enero-Marzo 2024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2C7F25A-D94D-83BC-BF9E-96EF3EF95FB9}"/>
              </a:ext>
            </a:extLst>
          </p:cNvPr>
          <p:cNvGrpSpPr/>
          <p:nvPr/>
        </p:nvGrpSpPr>
        <p:grpSpPr>
          <a:xfrm>
            <a:off x="4098035" y="6175736"/>
            <a:ext cx="3583802" cy="230832"/>
            <a:chOff x="763524" y="6084967"/>
            <a:chExt cx="3583802" cy="230832"/>
          </a:xfrm>
        </p:grpSpPr>
        <p:sp>
          <p:nvSpPr>
            <p:cNvPr id="6" name="Elipse 5">
              <a:hlinkClick r:id="" action="ppaction://noaction"/>
              <a:extLst>
                <a:ext uri="{FF2B5EF4-FFF2-40B4-BE49-F238E27FC236}">
                  <a16:creationId xmlns:a16="http://schemas.microsoft.com/office/drawing/2014/main" id="{EBAEAA29-E6F0-2C50-5A7C-4CAB9924D783}"/>
                </a:ext>
              </a:extLst>
            </p:cNvPr>
            <p:cNvSpPr/>
            <p:nvPr/>
          </p:nvSpPr>
          <p:spPr>
            <a:xfrm>
              <a:off x="763524" y="6110383"/>
              <a:ext cx="180000" cy="180000"/>
            </a:xfrm>
            <a:prstGeom prst="ellipse">
              <a:avLst/>
            </a:prstGeom>
            <a:solidFill>
              <a:srgbClr val="0070C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7" name="Elipse 6">
              <a:hlinkClick r:id="" action="ppaction://noaction"/>
              <a:extLst>
                <a:ext uri="{FF2B5EF4-FFF2-40B4-BE49-F238E27FC236}">
                  <a16:creationId xmlns:a16="http://schemas.microsoft.com/office/drawing/2014/main" id="{115409A4-0771-EAE6-9F60-0B4ADD49B001}"/>
                </a:ext>
              </a:extLst>
            </p:cNvPr>
            <p:cNvSpPr/>
            <p:nvPr/>
          </p:nvSpPr>
          <p:spPr>
            <a:xfrm>
              <a:off x="1611078" y="6110383"/>
              <a:ext cx="180000" cy="180000"/>
            </a:xfrm>
            <a:prstGeom prst="ellipse">
              <a:avLst/>
            </a:prstGeom>
            <a:solidFill>
              <a:srgbClr val="00B05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8" name="Elipse 7">
              <a:hlinkClick r:id="" action="ppaction://noaction"/>
              <a:extLst>
                <a:ext uri="{FF2B5EF4-FFF2-40B4-BE49-F238E27FC236}">
                  <a16:creationId xmlns:a16="http://schemas.microsoft.com/office/drawing/2014/main" id="{98244207-04CC-ED40-CA2E-8A56BD357B6C}"/>
                </a:ext>
              </a:extLst>
            </p:cNvPr>
            <p:cNvSpPr/>
            <p:nvPr/>
          </p:nvSpPr>
          <p:spPr>
            <a:xfrm>
              <a:off x="2610738" y="6110383"/>
              <a:ext cx="180000" cy="180000"/>
            </a:xfrm>
            <a:prstGeom prst="ellipse">
              <a:avLst/>
            </a:prstGeom>
            <a:solidFill>
              <a:srgbClr val="FFC00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9" name="Elipse 8">
              <a:hlinkClick r:id="" action="ppaction://noaction"/>
              <a:extLst>
                <a:ext uri="{FF2B5EF4-FFF2-40B4-BE49-F238E27FC236}">
                  <a16:creationId xmlns:a16="http://schemas.microsoft.com/office/drawing/2014/main" id="{179FAAB6-A829-C83A-8450-A534A35A0EC5}"/>
                </a:ext>
              </a:extLst>
            </p:cNvPr>
            <p:cNvSpPr/>
            <p:nvPr/>
          </p:nvSpPr>
          <p:spPr>
            <a:xfrm>
              <a:off x="3606345" y="6110383"/>
              <a:ext cx="180000" cy="180000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C45C33E-F016-0177-15BB-63D31F77D753}"/>
                </a:ext>
              </a:extLst>
            </p:cNvPr>
            <p:cNvSpPr txBox="1"/>
            <p:nvPr/>
          </p:nvSpPr>
          <p:spPr>
            <a:xfrm>
              <a:off x="900892" y="6084967"/>
              <a:ext cx="5708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100%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6B16732-CE75-4076-EE2A-7B00119E970F}"/>
                </a:ext>
              </a:extLst>
            </p:cNvPr>
            <p:cNvSpPr txBox="1"/>
            <p:nvPr/>
          </p:nvSpPr>
          <p:spPr>
            <a:xfrm>
              <a:off x="1747533" y="6084967"/>
              <a:ext cx="662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99-95%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D2DB0875-BDBE-5698-7180-F8A14F25CCD4}"/>
                </a:ext>
              </a:extLst>
            </p:cNvPr>
            <p:cNvSpPr txBox="1"/>
            <p:nvPr/>
          </p:nvSpPr>
          <p:spPr>
            <a:xfrm>
              <a:off x="2763554" y="6084967"/>
              <a:ext cx="662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94-90%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BF16228-5E3A-CD05-DDA0-469CC0D9CFF3}"/>
                </a:ext>
              </a:extLst>
            </p:cNvPr>
            <p:cNvSpPr txBox="1"/>
            <p:nvPr/>
          </p:nvSpPr>
          <p:spPr>
            <a:xfrm>
              <a:off x="3776472" y="6084967"/>
              <a:ext cx="5708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&lt;89%</a:t>
              </a:r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416DFA0-887A-8BDA-792D-1D7B42F0429F}"/>
              </a:ext>
            </a:extLst>
          </p:cNvPr>
          <p:cNvSpPr/>
          <p:nvPr/>
        </p:nvSpPr>
        <p:spPr>
          <a:xfrm flipH="1">
            <a:off x="1663817" y="1863443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0EC0A58-90EE-8EFD-1105-8D3059E92542}"/>
              </a:ext>
            </a:extLst>
          </p:cNvPr>
          <p:cNvSpPr/>
          <p:nvPr/>
        </p:nvSpPr>
        <p:spPr>
          <a:xfrm flipH="1">
            <a:off x="1663817" y="2331234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8117719-8D26-7057-9AEC-ED12B6819323}"/>
              </a:ext>
            </a:extLst>
          </p:cNvPr>
          <p:cNvSpPr/>
          <p:nvPr/>
        </p:nvSpPr>
        <p:spPr>
          <a:xfrm flipH="1">
            <a:off x="1663817" y="2794830"/>
            <a:ext cx="8830839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B2D4AC4-CA65-02A1-1DA2-2D0D836664EF}"/>
              </a:ext>
            </a:extLst>
          </p:cNvPr>
          <p:cNvSpPr/>
          <p:nvPr/>
        </p:nvSpPr>
        <p:spPr>
          <a:xfrm>
            <a:off x="10097666" y="1165731"/>
            <a:ext cx="468000" cy="612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Total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E1D2A29-3D88-3A63-13E4-200685E4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01" y="1165731"/>
            <a:ext cx="749676" cy="612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AB3F84A-5678-E6A9-7628-D56DB8CF7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61" y="1165731"/>
            <a:ext cx="814544" cy="612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6219618-E5C1-F4F4-CEC2-A3327A712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122" y="1165731"/>
            <a:ext cx="814545" cy="612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3BDF085-DA5D-9D13-42CD-0A4F5EFF6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495" y="1165731"/>
            <a:ext cx="824976" cy="612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F77CB89-24A9-0A92-170A-78201C07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77" y="1165731"/>
            <a:ext cx="830024" cy="612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5232C4C-BB52-D13D-A8FE-5DC58C10CE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540" y="1165731"/>
            <a:ext cx="830024" cy="612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69EACF1-DD64-23C6-EFED-69B445B69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614" y="1165731"/>
            <a:ext cx="834037" cy="612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FBAEDAA-425A-7490-6AAE-69F6D03B35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3090" y="1165731"/>
            <a:ext cx="832568" cy="612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877A6B82-7F2C-E48C-8BB6-54FBE48785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3155" y="1165731"/>
            <a:ext cx="865519" cy="61200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3F901064-667A-C157-0898-163662AEAB62}"/>
              </a:ext>
            </a:extLst>
          </p:cNvPr>
          <p:cNvSpPr/>
          <p:nvPr/>
        </p:nvSpPr>
        <p:spPr>
          <a:xfrm>
            <a:off x="729052" y="3276667"/>
            <a:ext cx="874059" cy="13144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6B3C0A0-E192-2C4D-ED03-8554CED22177}"/>
              </a:ext>
            </a:extLst>
          </p:cNvPr>
          <p:cNvSpPr/>
          <p:nvPr/>
        </p:nvSpPr>
        <p:spPr>
          <a:xfrm>
            <a:off x="729089" y="3749662"/>
            <a:ext cx="873984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Blue Pioneer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25AECEB-42AC-3A5A-14BD-FBA5F6FC85E5}"/>
              </a:ext>
            </a:extLst>
          </p:cNvPr>
          <p:cNvSpPr/>
          <p:nvPr/>
        </p:nvSpPr>
        <p:spPr>
          <a:xfrm>
            <a:off x="729052" y="1867640"/>
            <a:ext cx="874059" cy="13144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0FBD1FD-9D20-1150-85DD-B3B02B90441D}"/>
              </a:ext>
            </a:extLst>
          </p:cNvPr>
          <p:cNvSpPr/>
          <p:nvPr/>
        </p:nvSpPr>
        <p:spPr>
          <a:xfrm>
            <a:off x="729089" y="2358261"/>
            <a:ext cx="873984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Crest Tarasco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9555539-80C5-3479-27B1-53BBD3EF8767}"/>
              </a:ext>
            </a:extLst>
          </p:cNvPr>
          <p:cNvSpPr/>
          <p:nvPr/>
        </p:nvSpPr>
        <p:spPr>
          <a:xfrm>
            <a:off x="729052" y="4676950"/>
            <a:ext cx="874059" cy="13360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30964E5-7AD6-70E4-DA69-67EB854950B2}"/>
              </a:ext>
            </a:extLst>
          </p:cNvPr>
          <p:cNvSpPr/>
          <p:nvPr/>
        </p:nvSpPr>
        <p:spPr>
          <a:xfrm>
            <a:off x="729089" y="5081478"/>
            <a:ext cx="873984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00" b="1" dirty="0">
                <a:solidFill>
                  <a:srgbClr val="000000"/>
                </a:solidFill>
                <a:latin typeface="Montserrat "/>
              </a:rPr>
              <a:t>Proteus</a:t>
            </a:r>
            <a:endParaRPr kumimoji="0" lang="es-MX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"/>
              <a:ea typeface="+mn-ea"/>
              <a:cs typeface="+mn-cs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5467C5C-481C-8F81-635F-F5E9CC25F9E0}"/>
              </a:ext>
            </a:extLst>
          </p:cNvPr>
          <p:cNvSpPr/>
          <p:nvPr/>
        </p:nvSpPr>
        <p:spPr>
          <a:xfrm>
            <a:off x="10581491" y="1165731"/>
            <a:ext cx="576000" cy="612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Total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Trimestre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B0A35DB-0F53-869B-5D47-ECA610333443}"/>
              </a:ext>
            </a:extLst>
          </p:cNvPr>
          <p:cNvSpPr/>
          <p:nvPr/>
        </p:nvSpPr>
        <p:spPr>
          <a:xfrm>
            <a:off x="10588873" y="1867640"/>
            <a:ext cx="576000" cy="13144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5" name="Elipse 34">
            <a:hlinkClick r:id="" action="ppaction://noaction"/>
            <a:extLst>
              <a:ext uri="{FF2B5EF4-FFF2-40B4-BE49-F238E27FC236}">
                <a16:creationId xmlns:a16="http://schemas.microsoft.com/office/drawing/2014/main" id="{95DF01A8-9B28-035E-B16C-1E61D3D9FA5D}"/>
              </a:ext>
            </a:extLst>
          </p:cNvPr>
          <p:cNvSpPr/>
          <p:nvPr/>
        </p:nvSpPr>
        <p:spPr>
          <a:xfrm>
            <a:off x="6154049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  <a:endParaRPr lang="es-MX" sz="800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9118BC5-7650-72C2-EAD0-990BECD794D0}"/>
              </a:ext>
            </a:extLst>
          </p:cNvPr>
          <p:cNvSpPr/>
          <p:nvPr/>
        </p:nvSpPr>
        <p:spPr>
          <a:xfrm>
            <a:off x="1683448" y="1877031"/>
            <a:ext cx="929458" cy="390940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00" b="1" dirty="0">
                <a:solidFill>
                  <a:srgbClr val="000000"/>
                </a:solidFill>
                <a:latin typeface="Montserrat "/>
              </a:rPr>
              <a:t>Enero</a:t>
            </a:r>
            <a:endParaRPr kumimoji="0" lang="es-MX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"/>
              <a:ea typeface="+mn-ea"/>
              <a:cs typeface="+mn-cs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2DC9520-D249-F7E9-2645-6CDC42D368C4}"/>
              </a:ext>
            </a:extLst>
          </p:cNvPr>
          <p:cNvSpPr/>
          <p:nvPr/>
        </p:nvSpPr>
        <p:spPr>
          <a:xfrm>
            <a:off x="1702275" y="2336067"/>
            <a:ext cx="910632" cy="391835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Febrero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01E0225-FD7F-43AF-9EAB-00C18BAA590C}"/>
              </a:ext>
            </a:extLst>
          </p:cNvPr>
          <p:cNvSpPr/>
          <p:nvPr/>
        </p:nvSpPr>
        <p:spPr>
          <a:xfrm>
            <a:off x="1667771" y="2804217"/>
            <a:ext cx="945136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68577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Marzo</a:t>
            </a:r>
          </a:p>
        </p:txBody>
      </p:sp>
      <p:sp>
        <p:nvSpPr>
          <p:cNvPr id="39" name="Elipse 38">
            <a:hlinkClick r:id="" action="ppaction://noaction"/>
            <a:extLst>
              <a:ext uri="{FF2B5EF4-FFF2-40B4-BE49-F238E27FC236}">
                <a16:creationId xmlns:a16="http://schemas.microsoft.com/office/drawing/2014/main" id="{2D66EDD5-425F-11B6-E74D-523E4B1C4B18}"/>
              </a:ext>
            </a:extLst>
          </p:cNvPr>
          <p:cNvSpPr/>
          <p:nvPr/>
        </p:nvSpPr>
        <p:spPr>
          <a:xfrm>
            <a:off x="10665042" y="2313540"/>
            <a:ext cx="432000" cy="432000"/>
          </a:xfrm>
          <a:prstGeom prst="ellipse">
            <a:avLst/>
          </a:prstGeom>
          <a:solidFill>
            <a:srgbClr val="FFC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90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E93945F-74F0-9984-A76F-9CED05013854}"/>
              </a:ext>
            </a:extLst>
          </p:cNvPr>
          <p:cNvSpPr/>
          <p:nvPr/>
        </p:nvSpPr>
        <p:spPr>
          <a:xfrm>
            <a:off x="10083426" y="1861416"/>
            <a:ext cx="468000" cy="131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1" name="Elipse 40">
            <a:hlinkClick r:id="" action="ppaction://noaction"/>
            <a:extLst>
              <a:ext uri="{FF2B5EF4-FFF2-40B4-BE49-F238E27FC236}">
                <a16:creationId xmlns:a16="http://schemas.microsoft.com/office/drawing/2014/main" id="{D2E41C19-2639-C265-DBA5-DA64962CF6B3}"/>
              </a:ext>
            </a:extLst>
          </p:cNvPr>
          <p:cNvSpPr/>
          <p:nvPr/>
        </p:nvSpPr>
        <p:spPr>
          <a:xfrm>
            <a:off x="2798373" y="1925582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87</a:t>
            </a:r>
          </a:p>
        </p:txBody>
      </p:sp>
      <p:sp>
        <p:nvSpPr>
          <p:cNvPr id="42" name="Elipse 41">
            <a:hlinkClick r:id="" action="ppaction://noaction"/>
            <a:extLst>
              <a:ext uri="{FF2B5EF4-FFF2-40B4-BE49-F238E27FC236}">
                <a16:creationId xmlns:a16="http://schemas.microsoft.com/office/drawing/2014/main" id="{0964F9B6-3EF1-98EF-73F2-E1148ED02528}"/>
              </a:ext>
            </a:extLst>
          </p:cNvPr>
          <p:cNvSpPr/>
          <p:nvPr/>
        </p:nvSpPr>
        <p:spPr>
          <a:xfrm>
            <a:off x="3650938" y="1925582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70</a:t>
            </a:r>
          </a:p>
        </p:txBody>
      </p:sp>
      <p:sp>
        <p:nvSpPr>
          <p:cNvPr id="43" name="Elipse 42">
            <a:hlinkClick r:id="" action="ppaction://noaction"/>
            <a:extLst>
              <a:ext uri="{FF2B5EF4-FFF2-40B4-BE49-F238E27FC236}">
                <a16:creationId xmlns:a16="http://schemas.microsoft.com/office/drawing/2014/main" id="{31F4619E-83CB-38BC-3A45-3595563D1092}"/>
              </a:ext>
            </a:extLst>
          </p:cNvPr>
          <p:cNvSpPr/>
          <p:nvPr/>
        </p:nvSpPr>
        <p:spPr>
          <a:xfrm>
            <a:off x="4462122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4" name="Elipse 43">
            <a:hlinkClick r:id="" action="ppaction://noaction"/>
            <a:extLst>
              <a:ext uri="{FF2B5EF4-FFF2-40B4-BE49-F238E27FC236}">
                <a16:creationId xmlns:a16="http://schemas.microsoft.com/office/drawing/2014/main" id="{8F1FBC11-0E14-242B-5044-06ECD88E4AC9}"/>
              </a:ext>
            </a:extLst>
          </p:cNvPr>
          <p:cNvSpPr/>
          <p:nvPr/>
        </p:nvSpPr>
        <p:spPr>
          <a:xfrm>
            <a:off x="5270678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5" name="Elipse 44">
            <a:hlinkClick r:id="" action="ppaction://noaction"/>
            <a:extLst>
              <a:ext uri="{FF2B5EF4-FFF2-40B4-BE49-F238E27FC236}">
                <a16:creationId xmlns:a16="http://schemas.microsoft.com/office/drawing/2014/main" id="{94ABA1A7-44AC-4C71-A964-A793AE2364B2}"/>
              </a:ext>
            </a:extLst>
          </p:cNvPr>
          <p:cNvSpPr/>
          <p:nvPr/>
        </p:nvSpPr>
        <p:spPr>
          <a:xfrm>
            <a:off x="6960305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6" name="Elipse 45">
            <a:hlinkClick r:id="" action="ppaction://noaction"/>
            <a:extLst>
              <a:ext uri="{FF2B5EF4-FFF2-40B4-BE49-F238E27FC236}">
                <a16:creationId xmlns:a16="http://schemas.microsoft.com/office/drawing/2014/main" id="{BC176A7D-6F6F-11FA-0A0A-AFCF4631A2D7}"/>
              </a:ext>
            </a:extLst>
          </p:cNvPr>
          <p:cNvSpPr/>
          <p:nvPr/>
        </p:nvSpPr>
        <p:spPr>
          <a:xfrm>
            <a:off x="7835051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7" name="Elipse 46">
            <a:hlinkClick r:id="" action="ppaction://noaction"/>
            <a:extLst>
              <a:ext uri="{FF2B5EF4-FFF2-40B4-BE49-F238E27FC236}">
                <a16:creationId xmlns:a16="http://schemas.microsoft.com/office/drawing/2014/main" id="{9FC971B6-F1D4-1F09-9785-2419B5885443}"/>
              </a:ext>
            </a:extLst>
          </p:cNvPr>
          <p:cNvSpPr/>
          <p:nvPr/>
        </p:nvSpPr>
        <p:spPr>
          <a:xfrm>
            <a:off x="8608752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8" name="Elipse 47">
            <a:hlinkClick r:id="" action="ppaction://noaction"/>
            <a:extLst>
              <a:ext uri="{FF2B5EF4-FFF2-40B4-BE49-F238E27FC236}">
                <a16:creationId xmlns:a16="http://schemas.microsoft.com/office/drawing/2014/main" id="{30869219-E3BF-A34E-5426-2F424CC36508}"/>
              </a:ext>
            </a:extLst>
          </p:cNvPr>
          <p:cNvSpPr/>
          <p:nvPr/>
        </p:nvSpPr>
        <p:spPr>
          <a:xfrm>
            <a:off x="9483481" y="1925582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49" name="Elipse 48">
            <a:hlinkClick r:id="" action="ppaction://noaction"/>
            <a:extLst>
              <a:ext uri="{FF2B5EF4-FFF2-40B4-BE49-F238E27FC236}">
                <a16:creationId xmlns:a16="http://schemas.microsoft.com/office/drawing/2014/main" id="{0CFF9651-6FBF-7DAF-F7FD-33A2CF3BF4AD}"/>
              </a:ext>
            </a:extLst>
          </p:cNvPr>
          <p:cNvSpPr/>
          <p:nvPr/>
        </p:nvSpPr>
        <p:spPr>
          <a:xfrm>
            <a:off x="10173426" y="1925582"/>
            <a:ext cx="288000" cy="288000"/>
          </a:xfrm>
          <a:prstGeom prst="ellipse">
            <a:avLst/>
          </a:prstGeom>
          <a:solidFill>
            <a:srgbClr val="FFC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90</a:t>
            </a:r>
          </a:p>
        </p:txBody>
      </p:sp>
      <p:sp>
        <p:nvSpPr>
          <p:cNvPr id="50" name="Elipse 49">
            <a:hlinkClick r:id="" action="ppaction://noaction"/>
            <a:extLst>
              <a:ext uri="{FF2B5EF4-FFF2-40B4-BE49-F238E27FC236}">
                <a16:creationId xmlns:a16="http://schemas.microsoft.com/office/drawing/2014/main" id="{288ABA0C-7120-A49B-ED38-3D0FB8659497}"/>
              </a:ext>
            </a:extLst>
          </p:cNvPr>
          <p:cNvSpPr/>
          <p:nvPr/>
        </p:nvSpPr>
        <p:spPr>
          <a:xfrm>
            <a:off x="6154049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1" name="Elipse 50">
            <a:hlinkClick r:id="" action="ppaction://noaction"/>
            <a:extLst>
              <a:ext uri="{FF2B5EF4-FFF2-40B4-BE49-F238E27FC236}">
                <a16:creationId xmlns:a16="http://schemas.microsoft.com/office/drawing/2014/main" id="{12F8F56E-8853-4818-437A-1C065FF9D2DA}"/>
              </a:ext>
            </a:extLst>
          </p:cNvPr>
          <p:cNvSpPr/>
          <p:nvPr/>
        </p:nvSpPr>
        <p:spPr>
          <a:xfrm>
            <a:off x="2798373" y="2385875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87</a:t>
            </a:r>
          </a:p>
        </p:txBody>
      </p:sp>
      <p:sp>
        <p:nvSpPr>
          <p:cNvPr id="52" name="Elipse 51">
            <a:hlinkClick r:id="" action="ppaction://noaction"/>
            <a:extLst>
              <a:ext uri="{FF2B5EF4-FFF2-40B4-BE49-F238E27FC236}">
                <a16:creationId xmlns:a16="http://schemas.microsoft.com/office/drawing/2014/main" id="{86EEFB04-B164-A130-A60A-AF339FFAD72A}"/>
              </a:ext>
            </a:extLst>
          </p:cNvPr>
          <p:cNvSpPr/>
          <p:nvPr/>
        </p:nvSpPr>
        <p:spPr>
          <a:xfrm>
            <a:off x="3636538" y="2385875"/>
            <a:ext cx="3168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70</a:t>
            </a:r>
          </a:p>
        </p:txBody>
      </p:sp>
      <p:sp>
        <p:nvSpPr>
          <p:cNvPr id="53" name="Elipse 52">
            <a:hlinkClick r:id="" action="ppaction://noaction"/>
            <a:extLst>
              <a:ext uri="{FF2B5EF4-FFF2-40B4-BE49-F238E27FC236}">
                <a16:creationId xmlns:a16="http://schemas.microsoft.com/office/drawing/2014/main" id="{FBA98430-F810-7DFA-1350-20EEF90C3A9D}"/>
              </a:ext>
            </a:extLst>
          </p:cNvPr>
          <p:cNvSpPr/>
          <p:nvPr/>
        </p:nvSpPr>
        <p:spPr>
          <a:xfrm>
            <a:off x="4462122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4" name="Elipse 53">
            <a:hlinkClick r:id="" action="ppaction://noaction"/>
            <a:extLst>
              <a:ext uri="{FF2B5EF4-FFF2-40B4-BE49-F238E27FC236}">
                <a16:creationId xmlns:a16="http://schemas.microsoft.com/office/drawing/2014/main" id="{438F81DB-DCFC-DC32-8BA9-B94CA12BE87D}"/>
              </a:ext>
            </a:extLst>
          </p:cNvPr>
          <p:cNvSpPr/>
          <p:nvPr/>
        </p:nvSpPr>
        <p:spPr>
          <a:xfrm>
            <a:off x="5270678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5" name="Elipse 54">
            <a:hlinkClick r:id="" action="ppaction://noaction"/>
            <a:extLst>
              <a:ext uri="{FF2B5EF4-FFF2-40B4-BE49-F238E27FC236}">
                <a16:creationId xmlns:a16="http://schemas.microsoft.com/office/drawing/2014/main" id="{F7945891-AEB3-6766-B9B8-3BB5C9D549D1}"/>
              </a:ext>
            </a:extLst>
          </p:cNvPr>
          <p:cNvSpPr/>
          <p:nvPr/>
        </p:nvSpPr>
        <p:spPr>
          <a:xfrm>
            <a:off x="6960305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6" name="Elipse 55">
            <a:hlinkClick r:id="" action="ppaction://noaction"/>
            <a:extLst>
              <a:ext uri="{FF2B5EF4-FFF2-40B4-BE49-F238E27FC236}">
                <a16:creationId xmlns:a16="http://schemas.microsoft.com/office/drawing/2014/main" id="{981A7AD0-804D-9F71-52CD-7CA732DF3DC9}"/>
              </a:ext>
            </a:extLst>
          </p:cNvPr>
          <p:cNvSpPr/>
          <p:nvPr/>
        </p:nvSpPr>
        <p:spPr>
          <a:xfrm>
            <a:off x="7835051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7" name="Elipse 56">
            <a:hlinkClick r:id="" action="ppaction://noaction"/>
            <a:extLst>
              <a:ext uri="{FF2B5EF4-FFF2-40B4-BE49-F238E27FC236}">
                <a16:creationId xmlns:a16="http://schemas.microsoft.com/office/drawing/2014/main" id="{294B45D4-0C89-4ACA-3768-2B3893979F3F}"/>
              </a:ext>
            </a:extLst>
          </p:cNvPr>
          <p:cNvSpPr/>
          <p:nvPr/>
        </p:nvSpPr>
        <p:spPr>
          <a:xfrm>
            <a:off x="8608752" y="238587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58" name="Elipse 57">
            <a:hlinkClick r:id="" action="ppaction://noaction"/>
            <a:extLst>
              <a:ext uri="{FF2B5EF4-FFF2-40B4-BE49-F238E27FC236}">
                <a16:creationId xmlns:a16="http://schemas.microsoft.com/office/drawing/2014/main" id="{E4E4BF7F-2CCC-30EE-BEA0-F0ECA2EBA144}"/>
              </a:ext>
            </a:extLst>
          </p:cNvPr>
          <p:cNvSpPr/>
          <p:nvPr/>
        </p:nvSpPr>
        <p:spPr>
          <a:xfrm>
            <a:off x="9483481" y="2385875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59" name="Elipse 58">
            <a:hlinkClick r:id="" action="ppaction://noaction"/>
            <a:extLst>
              <a:ext uri="{FF2B5EF4-FFF2-40B4-BE49-F238E27FC236}">
                <a16:creationId xmlns:a16="http://schemas.microsoft.com/office/drawing/2014/main" id="{47576EE0-0AFF-8BCA-574B-6BD67608A9D2}"/>
              </a:ext>
            </a:extLst>
          </p:cNvPr>
          <p:cNvSpPr/>
          <p:nvPr/>
        </p:nvSpPr>
        <p:spPr>
          <a:xfrm>
            <a:off x="10173426" y="2385875"/>
            <a:ext cx="288000" cy="288000"/>
          </a:xfrm>
          <a:prstGeom prst="ellipse">
            <a:avLst/>
          </a:prstGeom>
          <a:solidFill>
            <a:srgbClr val="FFC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90</a:t>
            </a:r>
          </a:p>
        </p:txBody>
      </p:sp>
      <p:sp>
        <p:nvSpPr>
          <p:cNvPr id="60" name="Elipse 59">
            <a:hlinkClick r:id="" action="ppaction://noaction"/>
            <a:extLst>
              <a:ext uri="{FF2B5EF4-FFF2-40B4-BE49-F238E27FC236}">
                <a16:creationId xmlns:a16="http://schemas.microsoft.com/office/drawing/2014/main" id="{CE3C76DE-754C-CCDF-0D65-9DC85A2A6F64}"/>
              </a:ext>
            </a:extLst>
          </p:cNvPr>
          <p:cNvSpPr/>
          <p:nvPr/>
        </p:nvSpPr>
        <p:spPr>
          <a:xfrm>
            <a:off x="10173426" y="2843693"/>
            <a:ext cx="288000" cy="288000"/>
          </a:xfrm>
          <a:prstGeom prst="ellipse">
            <a:avLst/>
          </a:prstGeom>
          <a:solidFill>
            <a:srgbClr val="FFC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90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C52859EE-E372-9CE6-9F70-BEAFD5450976}"/>
              </a:ext>
            </a:extLst>
          </p:cNvPr>
          <p:cNvSpPr/>
          <p:nvPr/>
        </p:nvSpPr>
        <p:spPr>
          <a:xfrm flipH="1">
            <a:off x="1664619" y="3272014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3D22C203-E0A1-E4E9-61F2-4FCEC8D43799}"/>
              </a:ext>
            </a:extLst>
          </p:cNvPr>
          <p:cNvSpPr/>
          <p:nvPr/>
        </p:nvSpPr>
        <p:spPr>
          <a:xfrm flipH="1">
            <a:off x="1664619" y="3735609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97041E87-AF5D-A553-F890-FF6E84FAA9B2}"/>
              </a:ext>
            </a:extLst>
          </p:cNvPr>
          <p:cNvSpPr/>
          <p:nvPr/>
        </p:nvSpPr>
        <p:spPr>
          <a:xfrm flipH="1">
            <a:off x="1664619" y="4199204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B3F0ECF0-CA75-3CA9-62E5-F1445204511A}"/>
              </a:ext>
            </a:extLst>
          </p:cNvPr>
          <p:cNvSpPr/>
          <p:nvPr/>
        </p:nvSpPr>
        <p:spPr>
          <a:xfrm>
            <a:off x="10588873" y="3272013"/>
            <a:ext cx="576000" cy="13144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8BA5ABE7-86FA-4A12-6762-0CF0414A4C7D}"/>
              </a:ext>
            </a:extLst>
          </p:cNvPr>
          <p:cNvSpPr/>
          <p:nvPr/>
        </p:nvSpPr>
        <p:spPr>
          <a:xfrm>
            <a:off x="1683448" y="3281404"/>
            <a:ext cx="929458" cy="390940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lang="es-MX" sz="1100" b="1" dirty="0">
                <a:solidFill>
                  <a:srgbClr val="000000"/>
                </a:solidFill>
                <a:latin typeface="Montserrat "/>
              </a:rPr>
              <a:t>Enero</a:t>
            </a:r>
            <a:endParaRPr kumimoji="0" lang="es-MX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"/>
              <a:ea typeface="+mn-ea"/>
              <a:cs typeface="+mn-cs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D5FAC716-4E2B-ABB1-3E37-125465CD1F3C}"/>
              </a:ext>
            </a:extLst>
          </p:cNvPr>
          <p:cNvSpPr/>
          <p:nvPr/>
        </p:nvSpPr>
        <p:spPr>
          <a:xfrm>
            <a:off x="1702275" y="3740440"/>
            <a:ext cx="910632" cy="391835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Febrero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16EE7E7C-5383-A105-23CA-A49B8BF90B07}"/>
              </a:ext>
            </a:extLst>
          </p:cNvPr>
          <p:cNvSpPr/>
          <p:nvPr/>
        </p:nvSpPr>
        <p:spPr>
          <a:xfrm>
            <a:off x="1667771" y="4208590"/>
            <a:ext cx="945136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Marzo</a:t>
            </a:r>
          </a:p>
        </p:txBody>
      </p:sp>
      <p:sp>
        <p:nvSpPr>
          <p:cNvPr id="68" name="Elipse 67">
            <a:hlinkClick r:id="" action="ppaction://noaction"/>
            <a:extLst>
              <a:ext uri="{FF2B5EF4-FFF2-40B4-BE49-F238E27FC236}">
                <a16:creationId xmlns:a16="http://schemas.microsoft.com/office/drawing/2014/main" id="{05774AF1-3A59-CA94-BA11-740C1E34B131}"/>
              </a:ext>
            </a:extLst>
          </p:cNvPr>
          <p:cNvSpPr/>
          <p:nvPr/>
        </p:nvSpPr>
        <p:spPr>
          <a:xfrm>
            <a:off x="10665042" y="3730588"/>
            <a:ext cx="432000" cy="432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3147200E-FCC5-13C9-194E-DBC2519285CC}"/>
              </a:ext>
            </a:extLst>
          </p:cNvPr>
          <p:cNvSpPr/>
          <p:nvPr/>
        </p:nvSpPr>
        <p:spPr>
          <a:xfrm>
            <a:off x="10083426" y="3265789"/>
            <a:ext cx="468000" cy="131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0" name="Elipse 69">
            <a:hlinkClick r:id="" action="ppaction://noaction"/>
            <a:extLst>
              <a:ext uri="{FF2B5EF4-FFF2-40B4-BE49-F238E27FC236}">
                <a16:creationId xmlns:a16="http://schemas.microsoft.com/office/drawing/2014/main" id="{772B95A1-C71C-58A1-A4E3-3838D1132E41}"/>
              </a:ext>
            </a:extLst>
          </p:cNvPr>
          <p:cNvSpPr/>
          <p:nvPr/>
        </p:nvSpPr>
        <p:spPr>
          <a:xfrm>
            <a:off x="10173426" y="3329955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71" name="Elipse 70">
            <a:hlinkClick r:id="" action="ppaction://noaction"/>
            <a:extLst>
              <a:ext uri="{FF2B5EF4-FFF2-40B4-BE49-F238E27FC236}">
                <a16:creationId xmlns:a16="http://schemas.microsoft.com/office/drawing/2014/main" id="{98BCC405-591F-598C-D775-7BF1B0098841}"/>
              </a:ext>
            </a:extLst>
          </p:cNvPr>
          <p:cNvSpPr/>
          <p:nvPr/>
        </p:nvSpPr>
        <p:spPr>
          <a:xfrm>
            <a:off x="10173426" y="3790248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72" name="Elipse 71">
            <a:hlinkClick r:id="" action="ppaction://noaction"/>
            <a:extLst>
              <a:ext uri="{FF2B5EF4-FFF2-40B4-BE49-F238E27FC236}">
                <a16:creationId xmlns:a16="http://schemas.microsoft.com/office/drawing/2014/main" id="{DF27C349-847C-541A-D5B1-07E2E80642D9}"/>
              </a:ext>
            </a:extLst>
          </p:cNvPr>
          <p:cNvSpPr/>
          <p:nvPr/>
        </p:nvSpPr>
        <p:spPr>
          <a:xfrm>
            <a:off x="10173426" y="4248066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96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D00B31AA-8658-510C-A4DE-ADA7C63B15E7}"/>
              </a:ext>
            </a:extLst>
          </p:cNvPr>
          <p:cNvSpPr/>
          <p:nvPr/>
        </p:nvSpPr>
        <p:spPr>
          <a:xfrm flipH="1">
            <a:off x="1664619" y="4698581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01EF246-CB44-9FE9-D38F-1193C683CD2F}"/>
              </a:ext>
            </a:extLst>
          </p:cNvPr>
          <p:cNvSpPr/>
          <p:nvPr/>
        </p:nvSpPr>
        <p:spPr>
          <a:xfrm flipH="1">
            <a:off x="1664619" y="5162176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5660C110-81BC-59D3-5B12-8CB544BDBD9E}"/>
              </a:ext>
            </a:extLst>
          </p:cNvPr>
          <p:cNvSpPr/>
          <p:nvPr/>
        </p:nvSpPr>
        <p:spPr>
          <a:xfrm flipH="1">
            <a:off x="1664619" y="5625771"/>
            <a:ext cx="8868495" cy="38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FA5FABA-2379-1B39-B4FE-90921AB55235}"/>
              </a:ext>
            </a:extLst>
          </p:cNvPr>
          <p:cNvSpPr/>
          <p:nvPr/>
        </p:nvSpPr>
        <p:spPr>
          <a:xfrm>
            <a:off x="10588873" y="4698580"/>
            <a:ext cx="576000" cy="13144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6634D48B-988F-B08D-23A2-8F03B11B3391}"/>
              </a:ext>
            </a:extLst>
          </p:cNvPr>
          <p:cNvSpPr/>
          <p:nvPr/>
        </p:nvSpPr>
        <p:spPr>
          <a:xfrm>
            <a:off x="1683448" y="4707971"/>
            <a:ext cx="929458" cy="390940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lang="es-MX" sz="1100" b="1" dirty="0">
                <a:solidFill>
                  <a:srgbClr val="000000"/>
                </a:solidFill>
                <a:latin typeface="Montserrat "/>
              </a:rPr>
              <a:t>Enero</a:t>
            </a:r>
            <a:endParaRPr kumimoji="0" lang="es-MX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"/>
              <a:ea typeface="+mn-ea"/>
              <a:cs typeface="+mn-cs"/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4C223E40-85D7-F8B6-7227-D3F347AFF093}"/>
              </a:ext>
            </a:extLst>
          </p:cNvPr>
          <p:cNvSpPr/>
          <p:nvPr/>
        </p:nvSpPr>
        <p:spPr>
          <a:xfrm>
            <a:off x="1702275" y="5167007"/>
            <a:ext cx="910632" cy="391835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Febrero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C0B50283-FE25-0D94-C465-41B09EB12421}"/>
              </a:ext>
            </a:extLst>
          </p:cNvPr>
          <p:cNvSpPr/>
          <p:nvPr/>
        </p:nvSpPr>
        <p:spPr>
          <a:xfrm>
            <a:off x="1667771" y="5635157"/>
            <a:ext cx="945136" cy="387279"/>
          </a:xfrm>
          <a:prstGeom prst="rect">
            <a:avLst/>
          </a:prstGeom>
        </p:spPr>
        <p:txBody>
          <a:bodyPr wrap="square" lIns="36000" tIns="36000" rIns="36000" bIns="36000" anchor="ctr">
            <a:noAutofit/>
          </a:bodyPr>
          <a:lstStyle/>
          <a:p>
            <a:pPr lvl="0" algn="ctr" defTabSz="685773" fontAlgn="ctr"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"/>
                <a:ea typeface="+mn-ea"/>
                <a:cs typeface="+mn-cs"/>
              </a:rPr>
              <a:t>Marzo</a:t>
            </a:r>
          </a:p>
        </p:txBody>
      </p:sp>
      <p:sp>
        <p:nvSpPr>
          <p:cNvPr id="80" name="Elipse 79">
            <a:hlinkClick r:id="" action="ppaction://noaction"/>
            <a:extLst>
              <a:ext uri="{FF2B5EF4-FFF2-40B4-BE49-F238E27FC236}">
                <a16:creationId xmlns:a16="http://schemas.microsoft.com/office/drawing/2014/main" id="{F23C1B2E-4F07-52FF-BF68-CF30CD69177F}"/>
              </a:ext>
            </a:extLst>
          </p:cNvPr>
          <p:cNvSpPr/>
          <p:nvPr/>
        </p:nvSpPr>
        <p:spPr>
          <a:xfrm>
            <a:off x="10665042" y="5157155"/>
            <a:ext cx="432000" cy="432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BA1D4D1A-3B5A-9FD2-DD8C-440ABD6F941C}"/>
              </a:ext>
            </a:extLst>
          </p:cNvPr>
          <p:cNvSpPr/>
          <p:nvPr/>
        </p:nvSpPr>
        <p:spPr>
          <a:xfrm>
            <a:off x="10083426" y="4692356"/>
            <a:ext cx="468000" cy="131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2" name="Elipse 81">
            <a:hlinkClick r:id="" action="ppaction://noaction"/>
            <a:extLst>
              <a:ext uri="{FF2B5EF4-FFF2-40B4-BE49-F238E27FC236}">
                <a16:creationId xmlns:a16="http://schemas.microsoft.com/office/drawing/2014/main" id="{D4763ED7-62CD-280F-5A06-1B345CC1D538}"/>
              </a:ext>
            </a:extLst>
          </p:cNvPr>
          <p:cNvSpPr/>
          <p:nvPr/>
        </p:nvSpPr>
        <p:spPr>
          <a:xfrm>
            <a:off x="10173426" y="4756522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83" name="Elipse 82">
            <a:hlinkClick r:id="" action="ppaction://noaction"/>
            <a:extLst>
              <a:ext uri="{FF2B5EF4-FFF2-40B4-BE49-F238E27FC236}">
                <a16:creationId xmlns:a16="http://schemas.microsoft.com/office/drawing/2014/main" id="{4CF57B1A-7D02-997D-EDEC-7633CA9BCA8C}"/>
              </a:ext>
            </a:extLst>
          </p:cNvPr>
          <p:cNvSpPr/>
          <p:nvPr/>
        </p:nvSpPr>
        <p:spPr>
          <a:xfrm>
            <a:off x="10173426" y="5216815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84" name="Elipse 83">
            <a:hlinkClick r:id="" action="ppaction://noaction"/>
            <a:extLst>
              <a:ext uri="{FF2B5EF4-FFF2-40B4-BE49-F238E27FC236}">
                <a16:creationId xmlns:a16="http://schemas.microsoft.com/office/drawing/2014/main" id="{ECCF025B-3E7C-1A84-74C7-D3803CB65595}"/>
              </a:ext>
            </a:extLst>
          </p:cNvPr>
          <p:cNvSpPr/>
          <p:nvPr/>
        </p:nvSpPr>
        <p:spPr>
          <a:xfrm>
            <a:off x="10173426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85" name="Elipse 84">
            <a:hlinkClick r:id="" action="ppaction://noaction"/>
            <a:extLst>
              <a:ext uri="{FF2B5EF4-FFF2-40B4-BE49-F238E27FC236}">
                <a16:creationId xmlns:a16="http://schemas.microsoft.com/office/drawing/2014/main" id="{13BCD1AF-FE7C-09E8-6F66-09EFF4AB4BFB}"/>
              </a:ext>
            </a:extLst>
          </p:cNvPr>
          <p:cNvSpPr/>
          <p:nvPr/>
        </p:nvSpPr>
        <p:spPr>
          <a:xfrm>
            <a:off x="6154049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86" name="Elipse 85">
            <a:hlinkClick r:id="" action="ppaction://noaction"/>
            <a:extLst>
              <a:ext uri="{FF2B5EF4-FFF2-40B4-BE49-F238E27FC236}">
                <a16:creationId xmlns:a16="http://schemas.microsoft.com/office/drawing/2014/main" id="{5E84DE59-24F0-6A41-C1C3-74345F0817F1}"/>
              </a:ext>
            </a:extLst>
          </p:cNvPr>
          <p:cNvSpPr/>
          <p:nvPr/>
        </p:nvSpPr>
        <p:spPr>
          <a:xfrm>
            <a:off x="2798373" y="2838839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87</a:t>
            </a:r>
          </a:p>
        </p:txBody>
      </p:sp>
      <p:sp>
        <p:nvSpPr>
          <p:cNvPr id="87" name="Elipse 86">
            <a:hlinkClick r:id="" action="ppaction://noaction"/>
            <a:extLst>
              <a:ext uri="{FF2B5EF4-FFF2-40B4-BE49-F238E27FC236}">
                <a16:creationId xmlns:a16="http://schemas.microsoft.com/office/drawing/2014/main" id="{A68A0A0D-A3A8-ADB5-D96C-86F49DD8FBF1}"/>
              </a:ext>
            </a:extLst>
          </p:cNvPr>
          <p:cNvSpPr/>
          <p:nvPr/>
        </p:nvSpPr>
        <p:spPr>
          <a:xfrm>
            <a:off x="3650938" y="2838839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70</a:t>
            </a:r>
          </a:p>
        </p:txBody>
      </p:sp>
      <p:sp>
        <p:nvSpPr>
          <p:cNvPr id="88" name="Elipse 87">
            <a:hlinkClick r:id="" action="ppaction://noaction"/>
            <a:extLst>
              <a:ext uri="{FF2B5EF4-FFF2-40B4-BE49-F238E27FC236}">
                <a16:creationId xmlns:a16="http://schemas.microsoft.com/office/drawing/2014/main" id="{58F2D3C9-B9A4-AAAE-E232-534F1F4EE258}"/>
              </a:ext>
            </a:extLst>
          </p:cNvPr>
          <p:cNvSpPr/>
          <p:nvPr/>
        </p:nvSpPr>
        <p:spPr>
          <a:xfrm>
            <a:off x="4462122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89" name="Elipse 88">
            <a:hlinkClick r:id="" action="ppaction://noaction"/>
            <a:extLst>
              <a:ext uri="{FF2B5EF4-FFF2-40B4-BE49-F238E27FC236}">
                <a16:creationId xmlns:a16="http://schemas.microsoft.com/office/drawing/2014/main" id="{2224333F-EADA-2FAD-4EDA-ABC31C8415D5}"/>
              </a:ext>
            </a:extLst>
          </p:cNvPr>
          <p:cNvSpPr/>
          <p:nvPr/>
        </p:nvSpPr>
        <p:spPr>
          <a:xfrm>
            <a:off x="5270678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0" name="Elipse 89">
            <a:hlinkClick r:id="" action="ppaction://noaction"/>
            <a:extLst>
              <a:ext uri="{FF2B5EF4-FFF2-40B4-BE49-F238E27FC236}">
                <a16:creationId xmlns:a16="http://schemas.microsoft.com/office/drawing/2014/main" id="{9DD40D90-8EDB-EAED-0DFF-98162B3719EF}"/>
              </a:ext>
            </a:extLst>
          </p:cNvPr>
          <p:cNvSpPr/>
          <p:nvPr/>
        </p:nvSpPr>
        <p:spPr>
          <a:xfrm>
            <a:off x="6960305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1" name="Elipse 90">
            <a:hlinkClick r:id="" action="ppaction://noaction"/>
            <a:extLst>
              <a:ext uri="{FF2B5EF4-FFF2-40B4-BE49-F238E27FC236}">
                <a16:creationId xmlns:a16="http://schemas.microsoft.com/office/drawing/2014/main" id="{87E09DA9-7FF6-40B7-AB79-DF5EA21DC8A7}"/>
              </a:ext>
            </a:extLst>
          </p:cNvPr>
          <p:cNvSpPr/>
          <p:nvPr/>
        </p:nvSpPr>
        <p:spPr>
          <a:xfrm>
            <a:off x="7835051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2" name="Elipse 91">
            <a:hlinkClick r:id="" action="ppaction://noaction"/>
            <a:extLst>
              <a:ext uri="{FF2B5EF4-FFF2-40B4-BE49-F238E27FC236}">
                <a16:creationId xmlns:a16="http://schemas.microsoft.com/office/drawing/2014/main" id="{1620FBEB-A1DE-A2B5-7B6A-0C5C32163698}"/>
              </a:ext>
            </a:extLst>
          </p:cNvPr>
          <p:cNvSpPr/>
          <p:nvPr/>
        </p:nvSpPr>
        <p:spPr>
          <a:xfrm>
            <a:off x="8608752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3" name="Elipse 92">
            <a:hlinkClick r:id="" action="ppaction://noaction"/>
            <a:extLst>
              <a:ext uri="{FF2B5EF4-FFF2-40B4-BE49-F238E27FC236}">
                <a16:creationId xmlns:a16="http://schemas.microsoft.com/office/drawing/2014/main" id="{7F9CD349-101D-58B3-5575-93C81CD9F567}"/>
              </a:ext>
            </a:extLst>
          </p:cNvPr>
          <p:cNvSpPr/>
          <p:nvPr/>
        </p:nvSpPr>
        <p:spPr>
          <a:xfrm>
            <a:off x="9483481" y="2838839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4" name="Elipse 93">
            <a:hlinkClick r:id="" action="ppaction://noaction"/>
            <a:extLst>
              <a:ext uri="{FF2B5EF4-FFF2-40B4-BE49-F238E27FC236}">
                <a16:creationId xmlns:a16="http://schemas.microsoft.com/office/drawing/2014/main" id="{9AC6938F-C5C6-185B-1C3F-339D087E1334}"/>
              </a:ext>
            </a:extLst>
          </p:cNvPr>
          <p:cNvSpPr/>
          <p:nvPr/>
        </p:nvSpPr>
        <p:spPr>
          <a:xfrm>
            <a:off x="6154049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5" name="Elipse 94">
            <a:hlinkClick r:id="" action="ppaction://noaction"/>
            <a:extLst>
              <a:ext uri="{FF2B5EF4-FFF2-40B4-BE49-F238E27FC236}">
                <a16:creationId xmlns:a16="http://schemas.microsoft.com/office/drawing/2014/main" id="{539273C7-EC50-471E-0E52-44AEA5F0AD92}"/>
              </a:ext>
            </a:extLst>
          </p:cNvPr>
          <p:cNvSpPr/>
          <p:nvPr/>
        </p:nvSpPr>
        <p:spPr>
          <a:xfrm>
            <a:off x="2798373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6" name="Elipse 95">
            <a:hlinkClick r:id="" action="ppaction://noaction"/>
            <a:extLst>
              <a:ext uri="{FF2B5EF4-FFF2-40B4-BE49-F238E27FC236}">
                <a16:creationId xmlns:a16="http://schemas.microsoft.com/office/drawing/2014/main" id="{4CA000B4-18B0-29FC-CB53-0FA0F0AF7851}"/>
              </a:ext>
            </a:extLst>
          </p:cNvPr>
          <p:cNvSpPr/>
          <p:nvPr/>
        </p:nvSpPr>
        <p:spPr>
          <a:xfrm>
            <a:off x="3650938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7" name="Elipse 96">
            <a:hlinkClick r:id="" action="ppaction://noaction"/>
            <a:extLst>
              <a:ext uri="{FF2B5EF4-FFF2-40B4-BE49-F238E27FC236}">
                <a16:creationId xmlns:a16="http://schemas.microsoft.com/office/drawing/2014/main" id="{210BE753-3423-752B-9949-2595CB010813}"/>
              </a:ext>
            </a:extLst>
          </p:cNvPr>
          <p:cNvSpPr/>
          <p:nvPr/>
        </p:nvSpPr>
        <p:spPr>
          <a:xfrm>
            <a:off x="4462122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8" name="Elipse 97">
            <a:hlinkClick r:id="" action="ppaction://noaction"/>
            <a:extLst>
              <a:ext uri="{FF2B5EF4-FFF2-40B4-BE49-F238E27FC236}">
                <a16:creationId xmlns:a16="http://schemas.microsoft.com/office/drawing/2014/main" id="{F5C36AD2-51C0-D7C1-1E90-006C5E68E6C7}"/>
              </a:ext>
            </a:extLst>
          </p:cNvPr>
          <p:cNvSpPr/>
          <p:nvPr/>
        </p:nvSpPr>
        <p:spPr>
          <a:xfrm>
            <a:off x="5270678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99" name="Elipse 98">
            <a:hlinkClick r:id="" action="ppaction://noaction"/>
            <a:extLst>
              <a:ext uri="{FF2B5EF4-FFF2-40B4-BE49-F238E27FC236}">
                <a16:creationId xmlns:a16="http://schemas.microsoft.com/office/drawing/2014/main" id="{148527B3-A261-C663-25CF-BC321C4A5589}"/>
              </a:ext>
            </a:extLst>
          </p:cNvPr>
          <p:cNvSpPr/>
          <p:nvPr/>
        </p:nvSpPr>
        <p:spPr>
          <a:xfrm>
            <a:off x="6960305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0" name="Elipse 99">
            <a:hlinkClick r:id="" action="ppaction://noaction"/>
            <a:extLst>
              <a:ext uri="{FF2B5EF4-FFF2-40B4-BE49-F238E27FC236}">
                <a16:creationId xmlns:a16="http://schemas.microsoft.com/office/drawing/2014/main" id="{0B09E6BA-97EB-286A-B776-AE2B5E0B866D}"/>
              </a:ext>
            </a:extLst>
          </p:cNvPr>
          <p:cNvSpPr/>
          <p:nvPr/>
        </p:nvSpPr>
        <p:spPr>
          <a:xfrm>
            <a:off x="7835051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1" name="Elipse 100">
            <a:hlinkClick r:id="" action="ppaction://noaction"/>
            <a:extLst>
              <a:ext uri="{FF2B5EF4-FFF2-40B4-BE49-F238E27FC236}">
                <a16:creationId xmlns:a16="http://schemas.microsoft.com/office/drawing/2014/main" id="{36404D82-9703-9DBB-31B8-2A1048627A95}"/>
              </a:ext>
            </a:extLst>
          </p:cNvPr>
          <p:cNvSpPr/>
          <p:nvPr/>
        </p:nvSpPr>
        <p:spPr>
          <a:xfrm>
            <a:off x="8608752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2" name="Elipse 101">
            <a:hlinkClick r:id="" action="ppaction://noaction"/>
            <a:extLst>
              <a:ext uri="{FF2B5EF4-FFF2-40B4-BE49-F238E27FC236}">
                <a16:creationId xmlns:a16="http://schemas.microsoft.com/office/drawing/2014/main" id="{663F3087-5845-AB34-8D3E-8B64FC80FAC7}"/>
              </a:ext>
            </a:extLst>
          </p:cNvPr>
          <p:cNvSpPr/>
          <p:nvPr/>
        </p:nvSpPr>
        <p:spPr>
          <a:xfrm>
            <a:off x="9483481" y="3789433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3" name="Elipse 102">
            <a:hlinkClick r:id="" action="ppaction://noaction"/>
            <a:extLst>
              <a:ext uri="{FF2B5EF4-FFF2-40B4-BE49-F238E27FC236}">
                <a16:creationId xmlns:a16="http://schemas.microsoft.com/office/drawing/2014/main" id="{64F39EAC-F409-D9C3-D7A6-0D2B00A2B15D}"/>
              </a:ext>
            </a:extLst>
          </p:cNvPr>
          <p:cNvSpPr/>
          <p:nvPr/>
        </p:nvSpPr>
        <p:spPr>
          <a:xfrm>
            <a:off x="6154049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4" name="Elipse 103">
            <a:hlinkClick r:id="" action="ppaction://noaction"/>
            <a:extLst>
              <a:ext uri="{FF2B5EF4-FFF2-40B4-BE49-F238E27FC236}">
                <a16:creationId xmlns:a16="http://schemas.microsoft.com/office/drawing/2014/main" id="{6A8B12BB-A202-BC35-3E48-F2919E3454AE}"/>
              </a:ext>
            </a:extLst>
          </p:cNvPr>
          <p:cNvSpPr/>
          <p:nvPr/>
        </p:nvSpPr>
        <p:spPr>
          <a:xfrm>
            <a:off x="2798373" y="4245181"/>
            <a:ext cx="288000" cy="288000"/>
          </a:xfrm>
          <a:prstGeom prst="ellipse">
            <a:avLst/>
          </a:prstGeom>
          <a:solidFill>
            <a:srgbClr val="C0000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87</a:t>
            </a:r>
          </a:p>
        </p:txBody>
      </p:sp>
      <p:sp>
        <p:nvSpPr>
          <p:cNvPr id="105" name="Elipse 104">
            <a:hlinkClick r:id="" action="ppaction://noaction"/>
            <a:extLst>
              <a:ext uri="{FF2B5EF4-FFF2-40B4-BE49-F238E27FC236}">
                <a16:creationId xmlns:a16="http://schemas.microsoft.com/office/drawing/2014/main" id="{6317F7F6-CEAC-E47F-9329-9C9ADFEB3350}"/>
              </a:ext>
            </a:extLst>
          </p:cNvPr>
          <p:cNvSpPr/>
          <p:nvPr/>
        </p:nvSpPr>
        <p:spPr>
          <a:xfrm>
            <a:off x="3650938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6" name="Elipse 105">
            <a:hlinkClick r:id="" action="ppaction://noaction"/>
            <a:extLst>
              <a:ext uri="{FF2B5EF4-FFF2-40B4-BE49-F238E27FC236}">
                <a16:creationId xmlns:a16="http://schemas.microsoft.com/office/drawing/2014/main" id="{71968243-538F-39E4-F6B0-785C374110AA}"/>
              </a:ext>
            </a:extLst>
          </p:cNvPr>
          <p:cNvSpPr/>
          <p:nvPr/>
        </p:nvSpPr>
        <p:spPr>
          <a:xfrm>
            <a:off x="4462122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7" name="Elipse 106">
            <a:hlinkClick r:id="" action="ppaction://noaction"/>
            <a:extLst>
              <a:ext uri="{FF2B5EF4-FFF2-40B4-BE49-F238E27FC236}">
                <a16:creationId xmlns:a16="http://schemas.microsoft.com/office/drawing/2014/main" id="{B0154236-D5FD-8194-CA8C-2E4503B3DE02}"/>
              </a:ext>
            </a:extLst>
          </p:cNvPr>
          <p:cNvSpPr/>
          <p:nvPr/>
        </p:nvSpPr>
        <p:spPr>
          <a:xfrm>
            <a:off x="5270678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8" name="Elipse 107">
            <a:hlinkClick r:id="" action="ppaction://noaction"/>
            <a:extLst>
              <a:ext uri="{FF2B5EF4-FFF2-40B4-BE49-F238E27FC236}">
                <a16:creationId xmlns:a16="http://schemas.microsoft.com/office/drawing/2014/main" id="{5B613AA6-2E75-F6E4-8CAD-100396B860B8}"/>
              </a:ext>
            </a:extLst>
          </p:cNvPr>
          <p:cNvSpPr/>
          <p:nvPr/>
        </p:nvSpPr>
        <p:spPr>
          <a:xfrm>
            <a:off x="6960305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09" name="Elipse 108">
            <a:hlinkClick r:id="" action="ppaction://noaction"/>
            <a:extLst>
              <a:ext uri="{FF2B5EF4-FFF2-40B4-BE49-F238E27FC236}">
                <a16:creationId xmlns:a16="http://schemas.microsoft.com/office/drawing/2014/main" id="{B3040F50-E3B8-FDF6-4815-8E86070D9CBB}"/>
              </a:ext>
            </a:extLst>
          </p:cNvPr>
          <p:cNvSpPr/>
          <p:nvPr/>
        </p:nvSpPr>
        <p:spPr>
          <a:xfrm>
            <a:off x="7835051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0" name="Elipse 109">
            <a:hlinkClick r:id="" action="ppaction://noaction"/>
            <a:extLst>
              <a:ext uri="{FF2B5EF4-FFF2-40B4-BE49-F238E27FC236}">
                <a16:creationId xmlns:a16="http://schemas.microsoft.com/office/drawing/2014/main" id="{AA3C5F58-1FF9-70BD-74FB-EDF29D4B7E40}"/>
              </a:ext>
            </a:extLst>
          </p:cNvPr>
          <p:cNvSpPr/>
          <p:nvPr/>
        </p:nvSpPr>
        <p:spPr>
          <a:xfrm>
            <a:off x="8608752" y="4245181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1" name="Elipse 110">
            <a:hlinkClick r:id="" action="ppaction://noaction"/>
            <a:extLst>
              <a:ext uri="{FF2B5EF4-FFF2-40B4-BE49-F238E27FC236}">
                <a16:creationId xmlns:a16="http://schemas.microsoft.com/office/drawing/2014/main" id="{C015D2E3-E465-9E67-EDD0-EF9B68260DB5}"/>
              </a:ext>
            </a:extLst>
          </p:cNvPr>
          <p:cNvSpPr/>
          <p:nvPr/>
        </p:nvSpPr>
        <p:spPr>
          <a:xfrm>
            <a:off x="9483481" y="4245181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112" name="Elipse 111">
            <a:hlinkClick r:id="" action="ppaction://noaction"/>
            <a:extLst>
              <a:ext uri="{FF2B5EF4-FFF2-40B4-BE49-F238E27FC236}">
                <a16:creationId xmlns:a16="http://schemas.microsoft.com/office/drawing/2014/main" id="{8C3D11F0-F8C3-030C-72C8-DB199F3652A6}"/>
              </a:ext>
            </a:extLst>
          </p:cNvPr>
          <p:cNvSpPr/>
          <p:nvPr/>
        </p:nvSpPr>
        <p:spPr>
          <a:xfrm>
            <a:off x="6154049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3" name="Elipse 112">
            <a:hlinkClick r:id="" action="ppaction://noaction"/>
            <a:extLst>
              <a:ext uri="{FF2B5EF4-FFF2-40B4-BE49-F238E27FC236}">
                <a16:creationId xmlns:a16="http://schemas.microsoft.com/office/drawing/2014/main" id="{9D2659A7-77CC-BFCD-2623-044F26559229}"/>
              </a:ext>
            </a:extLst>
          </p:cNvPr>
          <p:cNvSpPr/>
          <p:nvPr/>
        </p:nvSpPr>
        <p:spPr>
          <a:xfrm>
            <a:off x="2798373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4" name="Elipse 113">
            <a:hlinkClick r:id="" action="ppaction://noaction"/>
            <a:extLst>
              <a:ext uri="{FF2B5EF4-FFF2-40B4-BE49-F238E27FC236}">
                <a16:creationId xmlns:a16="http://schemas.microsoft.com/office/drawing/2014/main" id="{B0294313-7E4B-01DB-E358-E0148E37E41A}"/>
              </a:ext>
            </a:extLst>
          </p:cNvPr>
          <p:cNvSpPr/>
          <p:nvPr/>
        </p:nvSpPr>
        <p:spPr>
          <a:xfrm>
            <a:off x="3650938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5" name="Elipse 114">
            <a:hlinkClick r:id="" action="ppaction://noaction"/>
            <a:extLst>
              <a:ext uri="{FF2B5EF4-FFF2-40B4-BE49-F238E27FC236}">
                <a16:creationId xmlns:a16="http://schemas.microsoft.com/office/drawing/2014/main" id="{A4AC8CA1-9703-7CB0-A75C-7E7ED4DAB2D3}"/>
              </a:ext>
            </a:extLst>
          </p:cNvPr>
          <p:cNvSpPr/>
          <p:nvPr/>
        </p:nvSpPr>
        <p:spPr>
          <a:xfrm>
            <a:off x="4462122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6" name="Elipse 115">
            <a:hlinkClick r:id="" action="ppaction://noaction"/>
            <a:extLst>
              <a:ext uri="{FF2B5EF4-FFF2-40B4-BE49-F238E27FC236}">
                <a16:creationId xmlns:a16="http://schemas.microsoft.com/office/drawing/2014/main" id="{78CC8943-A055-B176-5E82-F8248AD4A5CA}"/>
              </a:ext>
            </a:extLst>
          </p:cNvPr>
          <p:cNvSpPr/>
          <p:nvPr/>
        </p:nvSpPr>
        <p:spPr>
          <a:xfrm>
            <a:off x="5270678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7" name="Elipse 116">
            <a:hlinkClick r:id="" action="ppaction://noaction"/>
            <a:extLst>
              <a:ext uri="{FF2B5EF4-FFF2-40B4-BE49-F238E27FC236}">
                <a16:creationId xmlns:a16="http://schemas.microsoft.com/office/drawing/2014/main" id="{B38D8601-2CA6-4496-EDC7-51DD38E89310}"/>
              </a:ext>
            </a:extLst>
          </p:cNvPr>
          <p:cNvSpPr/>
          <p:nvPr/>
        </p:nvSpPr>
        <p:spPr>
          <a:xfrm>
            <a:off x="6960305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8" name="Elipse 117">
            <a:hlinkClick r:id="" action="ppaction://noaction"/>
            <a:extLst>
              <a:ext uri="{FF2B5EF4-FFF2-40B4-BE49-F238E27FC236}">
                <a16:creationId xmlns:a16="http://schemas.microsoft.com/office/drawing/2014/main" id="{35F096A3-5999-6854-1FA6-0570A7EC3606}"/>
              </a:ext>
            </a:extLst>
          </p:cNvPr>
          <p:cNvSpPr/>
          <p:nvPr/>
        </p:nvSpPr>
        <p:spPr>
          <a:xfrm>
            <a:off x="7835051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19" name="Elipse 118">
            <a:hlinkClick r:id="" action="ppaction://noaction"/>
            <a:extLst>
              <a:ext uri="{FF2B5EF4-FFF2-40B4-BE49-F238E27FC236}">
                <a16:creationId xmlns:a16="http://schemas.microsoft.com/office/drawing/2014/main" id="{CA22C450-AC66-4BFC-C518-1AF4B39EC1DD}"/>
              </a:ext>
            </a:extLst>
          </p:cNvPr>
          <p:cNvSpPr/>
          <p:nvPr/>
        </p:nvSpPr>
        <p:spPr>
          <a:xfrm>
            <a:off x="8608752" y="521681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0" name="Elipse 119">
            <a:hlinkClick r:id="" action="ppaction://noaction"/>
            <a:extLst>
              <a:ext uri="{FF2B5EF4-FFF2-40B4-BE49-F238E27FC236}">
                <a16:creationId xmlns:a16="http://schemas.microsoft.com/office/drawing/2014/main" id="{4F2BE11A-7D86-60D7-1A5B-7D82CD22010E}"/>
              </a:ext>
            </a:extLst>
          </p:cNvPr>
          <p:cNvSpPr/>
          <p:nvPr/>
        </p:nvSpPr>
        <p:spPr>
          <a:xfrm>
            <a:off x="9483481" y="5216815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121" name="Elipse 120">
            <a:hlinkClick r:id="" action="ppaction://noaction"/>
            <a:extLst>
              <a:ext uri="{FF2B5EF4-FFF2-40B4-BE49-F238E27FC236}">
                <a16:creationId xmlns:a16="http://schemas.microsoft.com/office/drawing/2014/main" id="{D7544765-40B0-C4CA-7727-280E4F7E565D}"/>
              </a:ext>
            </a:extLst>
          </p:cNvPr>
          <p:cNvSpPr/>
          <p:nvPr/>
        </p:nvSpPr>
        <p:spPr>
          <a:xfrm>
            <a:off x="6154049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2" name="Elipse 121">
            <a:hlinkClick r:id="" action="ppaction://noaction"/>
            <a:extLst>
              <a:ext uri="{FF2B5EF4-FFF2-40B4-BE49-F238E27FC236}">
                <a16:creationId xmlns:a16="http://schemas.microsoft.com/office/drawing/2014/main" id="{0C660394-91DE-F6CF-6049-395A2F8E5583}"/>
              </a:ext>
            </a:extLst>
          </p:cNvPr>
          <p:cNvSpPr/>
          <p:nvPr/>
        </p:nvSpPr>
        <p:spPr>
          <a:xfrm>
            <a:off x="2798373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3" name="Elipse 122">
            <a:hlinkClick r:id="" action="ppaction://noaction"/>
            <a:extLst>
              <a:ext uri="{FF2B5EF4-FFF2-40B4-BE49-F238E27FC236}">
                <a16:creationId xmlns:a16="http://schemas.microsoft.com/office/drawing/2014/main" id="{8EDE636B-44FC-5F1E-EA6E-D2D6DCFE65A6}"/>
              </a:ext>
            </a:extLst>
          </p:cNvPr>
          <p:cNvSpPr/>
          <p:nvPr/>
        </p:nvSpPr>
        <p:spPr>
          <a:xfrm>
            <a:off x="3650938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4" name="Elipse 123">
            <a:hlinkClick r:id="" action="ppaction://noaction"/>
            <a:extLst>
              <a:ext uri="{FF2B5EF4-FFF2-40B4-BE49-F238E27FC236}">
                <a16:creationId xmlns:a16="http://schemas.microsoft.com/office/drawing/2014/main" id="{BBB16FD4-1DA0-CE34-DD95-093AA0D16DFC}"/>
              </a:ext>
            </a:extLst>
          </p:cNvPr>
          <p:cNvSpPr/>
          <p:nvPr/>
        </p:nvSpPr>
        <p:spPr>
          <a:xfrm>
            <a:off x="4462122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5" name="Elipse 124">
            <a:hlinkClick r:id="" action="ppaction://noaction"/>
            <a:extLst>
              <a:ext uri="{FF2B5EF4-FFF2-40B4-BE49-F238E27FC236}">
                <a16:creationId xmlns:a16="http://schemas.microsoft.com/office/drawing/2014/main" id="{A265C878-7CE5-2EA5-9DE5-5F7C544FEB34}"/>
              </a:ext>
            </a:extLst>
          </p:cNvPr>
          <p:cNvSpPr/>
          <p:nvPr/>
        </p:nvSpPr>
        <p:spPr>
          <a:xfrm>
            <a:off x="5270678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6" name="Elipse 125">
            <a:hlinkClick r:id="" action="ppaction://noaction"/>
            <a:extLst>
              <a:ext uri="{FF2B5EF4-FFF2-40B4-BE49-F238E27FC236}">
                <a16:creationId xmlns:a16="http://schemas.microsoft.com/office/drawing/2014/main" id="{259D931C-5A2A-F09F-46E8-127550A4C40A}"/>
              </a:ext>
            </a:extLst>
          </p:cNvPr>
          <p:cNvSpPr/>
          <p:nvPr/>
        </p:nvSpPr>
        <p:spPr>
          <a:xfrm>
            <a:off x="6960305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7" name="Elipse 126">
            <a:hlinkClick r:id="" action="ppaction://noaction"/>
            <a:extLst>
              <a:ext uri="{FF2B5EF4-FFF2-40B4-BE49-F238E27FC236}">
                <a16:creationId xmlns:a16="http://schemas.microsoft.com/office/drawing/2014/main" id="{EC7A1435-F038-B733-C520-00918FDAD3B2}"/>
              </a:ext>
            </a:extLst>
          </p:cNvPr>
          <p:cNvSpPr/>
          <p:nvPr/>
        </p:nvSpPr>
        <p:spPr>
          <a:xfrm>
            <a:off x="7835051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8" name="Elipse 127">
            <a:hlinkClick r:id="" action="ppaction://noaction"/>
            <a:extLst>
              <a:ext uri="{FF2B5EF4-FFF2-40B4-BE49-F238E27FC236}">
                <a16:creationId xmlns:a16="http://schemas.microsoft.com/office/drawing/2014/main" id="{354C3450-8154-CB02-87ED-5C477D47B28F}"/>
              </a:ext>
            </a:extLst>
          </p:cNvPr>
          <p:cNvSpPr/>
          <p:nvPr/>
        </p:nvSpPr>
        <p:spPr>
          <a:xfrm>
            <a:off x="8608752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29" name="Elipse 128">
            <a:hlinkClick r:id="" action="ppaction://noaction"/>
            <a:extLst>
              <a:ext uri="{FF2B5EF4-FFF2-40B4-BE49-F238E27FC236}">
                <a16:creationId xmlns:a16="http://schemas.microsoft.com/office/drawing/2014/main" id="{926EF1B7-CA3D-726F-789B-222D12809BBD}"/>
              </a:ext>
            </a:extLst>
          </p:cNvPr>
          <p:cNvSpPr/>
          <p:nvPr/>
        </p:nvSpPr>
        <p:spPr>
          <a:xfrm>
            <a:off x="9483481" y="5667505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0" name="Elipse 129">
            <a:hlinkClick r:id="" action="ppaction://noaction"/>
            <a:extLst>
              <a:ext uri="{FF2B5EF4-FFF2-40B4-BE49-F238E27FC236}">
                <a16:creationId xmlns:a16="http://schemas.microsoft.com/office/drawing/2014/main" id="{9ADFD2A1-AE71-AC56-C9BF-EBF45948B5EF}"/>
              </a:ext>
            </a:extLst>
          </p:cNvPr>
          <p:cNvSpPr/>
          <p:nvPr/>
        </p:nvSpPr>
        <p:spPr>
          <a:xfrm>
            <a:off x="6154049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  <a:endParaRPr lang="es-MX" sz="800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31" name="Elipse 130">
            <a:hlinkClick r:id="" action="ppaction://noaction"/>
            <a:extLst>
              <a:ext uri="{FF2B5EF4-FFF2-40B4-BE49-F238E27FC236}">
                <a16:creationId xmlns:a16="http://schemas.microsoft.com/office/drawing/2014/main" id="{5C1F5210-72D0-7B49-3CF5-408F0F5CBE76}"/>
              </a:ext>
            </a:extLst>
          </p:cNvPr>
          <p:cNvSpPr/>
          <p:nvPr/>
        </p:nvSpPr>
        <p:spPr>
          <a:xfrm>
            <a:off x="2798373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2" name="Elipse 131">
            <a:hlinkClick r:id="" action="ppaction://noaction"/>
            <a:extLst>
              <a:ext uri="{FF2B5EF4-FFF2-40B4-BE49-F238E27FC236}">
                <a16:creationId xmlns:a16="http://schemas.microsoft.com/office/drawing/2014/main" id="{34F81B35-264A-364F-05DB-35C30EAD81C7}"/>
              </a:ext>
            </a:extLst>
          </p:cNvPr>
          <p:cNvSpPr/>
          <p:nvPr/>
        </p:nvSpPr>
        <p:spPr>
          <a:xfrm>
            <a:off x="3650938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3" name="Elipse 132">
            <a:hlinkClick r:id="" action="ppaction://noaction"/>
            <a:extLst>
              <a:ext uri="{FF2B5EF4-FFF2-40B4-BE49-F238E27FC236}">
                <a16:creationId xmlns:a16="http://schemas.microsoft.com/office/drawing/2014/main" id="{EBB51F9C-263C-619B-404E-117987BA1ADF}"/>
              </a:ext>
            </a:extLst>
          </p:cNvPr>
          <p:cNvSpPr/>
          <p:nvPr/>
        </p:nvSpPr>
        <p:spPr>
          <a:xfrm>
            <a:off x="4462122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4" name="Elipse 133">
            <a:hlinkClick r:id="" action="ppaction://noaction"/>
            <a:extLst>
              <a:ext uri="{FF2B5EF4-FFF2-40B4-BE49-F238E27FC236}">
                <a16:creationId xmlns:a16="http://schemas.microsoft.com/office/drawing/2014/main" id="{176C7470-8E86-F992-688E-0684D234DDC7}"/>
              </a:ext>
            </a:extLst>
          </p:cNvPr>
          <p:cNvSpPr/>
          <p:nvPr/>
        </p:nvSpPr>
        <p:spPr>
          <a:xfrm>
            <a:off x="5270678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5" name="Elipse 134">
            <a:hlinkClick r:id="" action="ppaction://noaction"/>
            <a:extLst>
              <a:ext uri="{FF2B5EF4-FFF2-40B4-BE49-F238E27FC236}">
                <a16:creationId xmlns:a16="http://schemas.microsoft.com/office/drawing/2014/main" id="{5F28F393-2418-1D2C-48B6-7B292DCACA7E}"/>
              </a:ext>
            </a:extLst>
          </p:cNvPr>
          <p:cNvSpPr/>
          <p:nvPr/>
        </p:nvSpPr>
        <p:spPr>
          <a:xfrm>
            <a:off x="6960305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6" name="Elipse 135">
            <a:hlinkClick r:id="" action="ppaction://noaction"/>
            <a:extLst>
              <a:ext uri="{FF2B5EF4-FFF2-40B4-BE49-F238E27FC236}">
                <a16:creationId xmlns:a16="http://schemas.microsoft.com/office/drawing/2014/main" id="{F9400EE9-40CC-E46D-9DB0-EC294DF3D819}"/>
              </a:ext>
            </a:extLst>
          </p:cNvPr>
          <p:cNvSpPr/>
          <p:nvPr/>
        </p:nvSpPr>
        <p:spPr>
          <a:xfrm>
            <a:off x="7835051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7" name="Elipse 136">
            <a:hlinkClick r:id="" action="ppaction://noaction"/>
            <a:extLst>
              <a:ext uri="{FF2B5EF4-FFF2-40B4-BE49-F238E27FC236}">
                <a16:creationId xmlns:a16="http://schemas.microsoft.com/office/drawing/2014/main" id="{75B9F6DC-D24F-E564-EF25-83D18E87D230}"/>
              </a:ext>
            </a:extLst>
          </p:cNvPr>
          <p:cNvSpPr/>
          <p:nvPr/>
        </p:nvSpPr>
        <p:spPr>
          <a:xfrm>
            <a:off x="8608752" y="3319934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38" name="Elipse 137">
            <a:hlinkClick r:id="" action="ppaction://noaction"/>
            <a:extLst>
              <a:ext uri="{FF2B5EF4-FFF2-40B4-BE49-F238E27FC236}">
                <a16:creationId xmlns:a16="http://schemas.microsoft.com/office/drawing/2014/main" id="{72172936-543C-DB69-E648-19E41E8B3CE2}"/>
              </a:ext>
            </a:extLst>
          </p:cNvPr>
          <p:cNvSpPr/>
          <p:nvPr/>
        </p:nvSpPr>
        <p:spPr>
          <a:xfrm>
            <a:off x="9483481" y="3319934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  <p:sp>
        <p:nvSpPr>
          <p:cNvPr id="139" name="Elipse 138">
            <a:hlinkClick r:id="" action="ppaction://noaction"/>
            <a:extLst>
              <a:ext uri="{FF2B5EF4-FFF2-40B4-BE49-F238E27FC236}">
                <a16:creationId xmlns:a16="http://schemas.microsoft.com/office/drawing/2014/main" id="{CD88F08D-3243-138A-6B40-F9C5A5C2A044}"/>
              </a:ext>
            </a:extLst>
          </p:cNvPr>
          <p:cNvSpPr/>
          <p:nvPr/>
        </p:nvSpPr>
        <p:spPr>
          <a:xfrm>
            <a:off x="6154049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  <a:endParaRPr lang="es-MX" sz="800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40" name="Elipse 139">
            <a:hlinkClick r:id="" action="ppaction://noaction"/>
            <a:extLst>
              <a:ext uri="{FF2B5EF4-FFF2-40B4-BE49-F238E27FC236}">
                <a16:creationId xmlns:a16="http://schemas.microsoft.com/office/drawing/2014/main" id="{8DB22EC9-8B0E-BCFD-FFD9-EF4A8F64D5FF}"/>
              </a:ext>
            </a:extLst>
          </p:cNvPr>
          <p:cNvSpPr/>
          <p:nvPr/>
        </p:nvSpPr>
        <p:spPr>
          <a:xfrm>
            <a:off x="2798373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1" name="Elipse 140">
            <a:hlinkClick r:id="" action="ppaction://noaction"/>
            <a:extLst>
              <a:ext uri="{FF2B5EF4-FFF2-40B4-BE49-F238E27FC236}">
                <a16:creationId xmlns:a16="http://schemas.microsoft.com/office/drawing/2014/main" id="{0BA9E4C9-94AC-83CE-0F95-0ED424E91A9F}"/>
              </a:ext>
            </a:extLst>
          </p:cNvPr>
          <p:cNvSpPr/>
          <p:nvPr/>
        </p:nvSpPr>
        <p:spPr>
          <a:xfrm>
            <a:off x="3650938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2" name="Elipse 141">
            <a:hlinkClick r:id="" action="ppaction://noaction"/>
            <a:extLst>
              <a:ext uri="{FF2B5EF4-FFF2-40B4-BE49-F238E27FC236}">
                <a16:creationId xmlns:a16="http://schemas.microsoft.com/office/drawing/2014/main" id="{467F2F1E-C387-FCD9-4876-EFE176AF481C}"/>
              </a:ext>
            </a:extLst>
          </p:cNvPr>
          <p:cNvSpPr/>
          <p:nvPr/>
        </p:nvSpPr>
        <p:spPr>
          <a:xfrm>
            <a:off x="4462122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3" name="Elipse 142">
            <a:hlinkClick r:id="" action="ppaction://noaction"/>
            <a:extLst>
              <a:ext uri="{FF2B5EF4-FFF2-40B4-BE49-F238E27FC236}">
                <a16:creationId xmlns:a16="http://schemas.microsoft.com/office/drawing/2014/main" id="{60FCC62D-78C6-FAB5-036D-A94DC1D440AF}"/>
              </a:ext>
            </a:extLst>
          </p:cNvPr>
          <p:cNvSpPr/>
          <p:nvPr/>
        </p:nvSpPr>
        <p:spPr>
          <a:xfrm>
            <a:off x="5270678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4" name="Elipse 143">
            <a:hlinkClick r:id="" action="ppaction://noaction"/>
            <a:extLst>
              <a:ext uri="{FF2B5EF4-FFF2-40B4-BE49-F238E27FC236}">
                <a16:creationId xmlns:a16="http://schemas.microsoft.com/office/drawing/2014/main" id="{74E76961-C42C-44AE-749A-E71378BA94E1}"/>
              </a:ext>
            </a:extLst>
          </p:cNvPr>
          <p:cNvSpPr/>
          <p:nvPr/>
        </p:nvSpPr>
        <p:spPr>
          <a:xfrm>
            <a:off x="6960305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5" name="Elipse 144">
            <a:hlinkClick r:id="" action="ppaction://noaction"/>
            <a:extLst>
              <a:ext uri="{FF2B5EF4-FFF2-40B4-BE49-F238E27FC236}">
                <a16:creationId xmlns:a16="http://schemas.microsoft.com/office/drawing/2014/main" id="{5F0C05A9-6B52-54DD-D1A8-D3DE7F5D2038}"/>
              </a:ext>
            </a:extLst>
          </p:cNvPr>
          <p:cNvSpPr/>
          <p:nvPr/>
        </p:nvSpPr>
        <p:spPr>
          <a:xfrm>
            <a:off x="7835051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6" name="Elipse 145">
            <a:hlinkClick r:id="" action="ppaction://noaction"/>
            <a:extLst>
              <a:ext uri="{FF2B5EF4-FFF2-40B4-BE49-F238E27FC236}">
                <a16:creationId xmlns:a16="http://schemas.microsoft.com/office/drawing/2014/main" id="{6A686299-C895-3B5F-4AF5-F4956BA11DAA}"/>
              </a:ext>
            </a:extLst>
          </p:cNvPr>
          <p:cNvSpPr/>
          <p:nvPr/>
        </p:nvSpPr>
        <p:spPr>
          <a:xfrm>
            <a:off x="8608752" y="4753337"/>
            <a:ext cx="288000" cy="288000"/>
          </a:xfrm>
          <a:prstGeom prst="ellipse">
            <a:avLst/>
          </a:prstGeom>
          <a:solidFill>
            <a:srgbClr val="0070C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100</a:t>
            </a:r>
          </a:p>
        </p:txBody>
      </p:sp>
      <p:sp>
        <p:nvSpPr>
          <p:cNvPr id="147" name="Elipse 146">
            <a:hlinkClick r:id="" action="ppaction://noaction"/>
            <a:extLst>
              <a:ext uri="{FF2B5EF4-FFF2-40B4-BE49-F238E27FC236}">
                <a16:creationId xmlns:a16="http://schemas.microsoft.com/office/drawing/2014/main" id="{DDFD2FF1-CEF4-3CE4-FB09-EB7A9A16301E}"/>
              </a:ext>
            </a:extLst>
          </p:cNvPr>
          <p:cNvSpPr/>
          <p:nvPr/>
        </p:nvSpPr>
        <p:spPr>
          <a:xfrm>
            <a:off x="9483481" y="4753337"/>
            <a:ext cx="288000" cy="288000"/>
          </a:xfrm>
          <a:prstGeom prst="ellipse">
            <a:avLst/>
          </a:prstGeom>
          <a:solidFill>
            <a:srgbClr val="00B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s-MX" sz="800" b="1" dirty="0">
                <a:solidFill>
                  <a:srgbClr val="FFFFFF"/>
                </a:solidFill>
                <a:latin typeface="Montserrat" panose="00000500000000000000" pitchFamily="2" charset="0"/>
              </a:rPr>
              <a:t>99</a:t>
            </a:r>
          </a:p>
        </p:txBody>
      </p:sp>
    </p:spTree>
    <p:extLst>
      <p:ext uri="{BB962C8B-B14F-4D97-AF65-F5344CB8AC3E}">
        <p14:creationId xmlns:p14="http://schemas.microsoft.com/office/powerpoint/2010/main" val="2178433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6A1FBB-40E2-ED39-AFCE-D00AE857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3381BBA9-31AB-55EA-0BDC-C2F92B8D6A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riángulo isóscele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B7B3915-6BA9-93A3-8651-4EDAC3ECB954}"/>
              </a:ext>
            </a:extLst>
          </p:cNvPr>
          <p:cNvSpPr/>
          <p:nvPr/>
        </p:nvSpPr>
        <p:spPr>
          <a:xfrm rot="5400000">
            <a:off x="10062331" y="6253389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C9D0796-2E5C-6097-EDDE-5AB9B0C42C61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828633"/>
          <a:ext cx="11634303" cy="4693168"/>
        </p:xfrm>
        <a:graphic>
          <a:graphicData uri="http://schemas.openxmlformats.org/drawingml/2006/table">
            <a:tbl>
              <a:tblPr/>
              <a:tblGrid>
                <a:gridCol w="421047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36953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4801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08716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08716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08716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1231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06321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59172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28512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44329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3518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2271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24"Ø DESCARGA DEL TANQUE FA-3751 HACIA QUEMADOR X-001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269220455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255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DESCARGA DEL TANQUE FA-3752 HACIA QUEMADOR X-001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269220454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744445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BSEPB1-DA-FA-3751-S-LG1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DEL TANQUE RECUPERADOR DE BAJA PRESIÓN FA-3751-S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FEBRERO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269220471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41016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PLACA1-CB-012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CONDENSADOS DEL SEPARADOR V-103 DE VALVULA LCV-103-AA A CABEZAL GENERAL DE CONDENSADOS MODULO1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4701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PLACA1-GBP-V-103B-LG3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 LA TRAMPA DEL SEPARADOR V-103 MODULO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26671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SEPARACIÓN DE CRUDO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BSEPB1-P-008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LLEGADA DE DRENAJE DE CUBETAS DE TRAMPAS DE ENLACE Y PERFORACIÓN HACIA INTERCONEXIÓN CON CABEZAL DE CARGA DE ENTRADA AL SEPARADOR DE SEGUNDA ETAPA FA-3103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269212600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33399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HÚMEDO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PLACA1-GDH-003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SALIDA DE GAS DULCE HUMEDO DE LA TORRE ABSORVEDORA DA-4400-A AL SEPARADOR DE GAS COMBUSTIBLE FA-4430-C ENDULZADORA 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373430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SALIDA DE GAS COMBUSTIBLE DEL FA-4430-C HACIA EL TANQUE DE FLASHEO ENDULZADORA 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46412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DESCARGA DE LIQUIDOS DE LOS SEPARADORES DE 1RA. Y 2DA. ETAPA FA-3101 Y FA-3103 HACIA CABEZAL DE 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269220457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083139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8BC173F0-9409-A150-C4BA-1F3016F5EA8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</a:t>
            </a:r>
          </a:p>
        </p:txBody>
      </p:sp>
    </p:spTree>
    <p:extLst>
      <p:ext uri="{BB962C8B-B14F-4D97-AF65-F5344CB8AC3E}">
        <p14:creationId xmlns:p14="http://schemas.microsoft.com/office/powerpoint/2010/main" val="32360029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0A0FAA7-35A6-3029-7D34-11995E91D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43AAA1F-F8A1-0D30-EED2-8C611FC720D3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833501"/>
          <a:ext cx="11683309" cy="4860207"/>
        </p:xfrm>
        <a:graphic>
          <a:graphicData uri="http://schemas.openxmlformats.org/drawingml/2006/table">
            <a:tbl>
              <a:tblPr/>
              <a:tblGrid>
                <a:gridCol w="422820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42585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688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4901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17300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1949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2001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47885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6692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5186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BSEPB1-GBP-005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SALIDA DE GAS DEL PAQUETE DE REGULACIÓN DE VÁLVULAS PV-003 A Y B HACIA VALVULA SDV-3110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255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DESCARGA DE GAS DEL CALANTADOR DE GAS COMBUSTIBLE E-221-A AL SEPARADOR V-101 MODULO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66342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ENLACE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PLAPE1-DA-002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DESFOGUE  DE LA TRAMPA DE DIABLOS LLEGADA DE  BATAB-1A AL QUEMADOR DE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54485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DEL TANQUE FA-001 A LA TURBOBOMBA NO.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2508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 VÁLVULA PCV-100 AL TANQUE FA-001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269233239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185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CSA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BSEPB1-P-004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DESCARGA DE TANQUES RECUPERADORES DE ALTA Y BAJA PRESIÓN FA-3751/3752 HACIA SUCCIÓN DE BOMBAS DE TRANSFERENCIA DE CONDENSADOS B-001/001R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9971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CABEZAL DE PURGAS DE LOS TANQUE DE GAS COMBUSTIBLE FA-009, FA-010, FA-011 Y FA-001  HACIA TANQUE DE DRENAJE PRESURIZADO FA-3625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FEBRERO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4631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1ER. PAQUETE DE REGULACIÓN DE GAS COMBUSSTIBLE AL HORNO FOSTER BA-4701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269233433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8294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CSA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BSEPB1-DA-FA-3751-S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TANQUE RECUPERADOR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73162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DESCARGA DE BOMBAS GA-3626 Y GA-3626-R Y LLEGADA DE ENLACE HACIA TANQUE DE DRENAJE PRESURIZADO FA-3625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56770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887F1B6E-8017-B577-17DA-A145F12AB40B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</a:t>
            </a: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FC3D41EE-95C0-5E93-81B4-5F470CDE65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iángulo isóscele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4A2DFC7-C8A8-0023-C436-5D655AD3BCB8}"/>
              </a:ext>
            </a:extLst>
          </p:cNvPr>
          <p:cNvSpPr/>
          <p:nvPr/>
        </p:nvSpPr>
        <p:spPr>
          <a:xfrm rot="5400000">
            <a:off x="10062331" y="6253389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1612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294E1C-DB8B-43D8-A4E6-8618241E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45DABAF-95EF-575A-1D75-331AFD36CAF6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57051" cy="4945127"/>
        </p:xfrm>
        <a:graphic>
          <a:graphicData uri="http://schemas.openxmlformats.org/drawingml/2006/table">
            <a:tbl>
              <a:tblPr/>
              <a:tblGrid>
                <a:gridCol w="425488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51060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500021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6193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6193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6193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80423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33819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6127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7254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53238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61468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9574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GAS COMBUSTIBLE A TANQUE DE BALANCE ENDULZADORA "C"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255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BSEPB1-DA-006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DESFOGUE DE LA VALVULA DE SEGURIDAD PSV-022 Y DE LA PV-022A HACIA CABEZAL DE DESFOGUE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269231556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24551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BSEPB1-DP-FA-3625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TANQUE DE DRENAJE PRESURIZADO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40443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16"Ø DESCARGA DEL ENFIADOR DE 2DA. ETAPA E-102-C AL SEPARADOR V-103 MODULO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4401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DESCARGA DEL CABEZAL DE BAJA PRESIÓN DE PERFORACIÓN 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269233558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566823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PERFORACIÓN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PLAPP1-P-007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36"Ø LLEGADA DEL OLEODUCTO DE ABK-A DE VALVULA SDV-1148 HACIA ENLACE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54704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PLACA1-CB-001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1½"Ø CONDENSADOS DEL SEPARADOR DE GAS COMBUSTIBLE FA-4420 DE VALVULA LV-4420 A CABEZAL GENERAL DE CONDENSADOS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269230816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831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PLACA1-GCO-053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ENTRADA DE GAS COMBUSTIBLE A HORNO FOSTER BA-4701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66945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PLACA1-GBP-V-102D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GAS DE ALTA 2DA.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41694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BSEPB1-GCO-021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GAS COMBUSTIBLE DEL CABEZAL GENERAL A VALVULA PV-022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919470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COMPRESIÓN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PLACA1-DA-030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1½"Ø DESCARGA DE CONDENSADOS DEL RECTIFICADOR DE GAS DE ALTA FA-4205-D AL CABEZAL GENERAL DE CONDENSADOS AL QUEMADOR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269233680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4219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POL-A TEMPORAL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BSEPB1-DP-FA-3625-LG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DEL TANQUE DE DRENAJE PRESURIZADO FA-3625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07973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9BE1BFC6-60B4-7D90-8325-0A8E347FAE7F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POL-A</a:t>
            </a: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EA715520-4423-048F-94C0-2D13B09D05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881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4A026-D9CC-6038-10CA-FE785E7B7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B8CB32A-6F5A-2906-6BF5-1E41E0F2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44767"/>
            <a:ext cx="10126721" cy="1191974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C.O. Abkatún-N1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15077851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19B50-A47F-023F-FA66-AEE2347E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A15A132D-588E-B3EC-20DA-90485EAA9B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166670"/>
              </p:ext>
            </p:extLst>
          </p:nvPr>
        </p:nvGraphicFramePr>
        <p:xfrm>
          <a:off x="725040" y="1314431"/>
          <a:ext cx="11160000" cy="4203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52CBC35-5064-2153-9E14-B9A3F1602933}"/>
              </a:ext>
            </a:extLst>
          </p:cNvPr>
          <p:cNvGraphicFramePr>
            <a:graphicFrameLocks noGrp="1"/>
          </p:cNvGraphicFramePr>
          <p:nvPr/>
        </p:nvGraphicFramePr>
        <p:xfrm>
          <a:off x="4643900" y="5753487"/>
          <a:ext cx="2915140" cy="6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0607">
                  <a:extLst>
                    <a:ext uri="{9D8B030D-6E8A-4147-A177-3AD203B41FA5}">
                      <a16:colId xmlns:a16="http://schemas.microsoft.com/office/drawing/2014/main" val="1512078620"/>
                    </a:ext>
                  </a:extLst>
                </a:gridCol>
                <a:gridCol w="1364533">
                  <a:extLst>
                    <a:ext uri="{9D8B030D-6E8A-4147-A177-3AD203B41FA5}">
                      <a16:colId xmlns:a16="http://schemas.microsoft.com/office/drawing/2014/main" val="4228208661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s-MX" sz="1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ABK- N1</a:t>
                      </a:r>
                    </a:p>
                  </a:txBody>
                  <a:tcPr marL="9525" marR="9525" marT="9525" marB="0" anchor="ctr">
                    <a:solidFill>
                      <a:srgbClr val="205F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962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PROG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25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u="none" strike="noStrike" dirty="0">
                          <a:effectLst/>
                          <a:latin typeface="Montserrat" panose="00000500000000000000" pitchFamily="2" charset="0"/>
                        </a:rPr>
                        <a:t>REAL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79586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83697864-2947-9DBD-3E08-294775A086A0}"/>
              </a:ext>
            </a:extLst>
          </p:cNvPr>
          <p:cNvSpPr txBox="1"/>
          <p:nvPr/>
        </p:nvSpPr>
        <p:spPr>
          <a:xfrm>
            <a:off x="725043" y="1314432"/>
            <a:ext cx="11160000" cy="400110"/>
          </a:xfrm>
          <a:prstGeom prst="rect">
            <a:avLst/>
          </a:prstGeom>
          <a:solidFill>
            <a:srgbClr val="BC945A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s-MX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prstClr val="black"/>
                </a:solidFill>
                <a:latin typeface="Montserrat" panose="00000500000000000000" pitchFamily="50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000" dirty="0">
                <a:solidFill>
                  <a:prstClr val="white"/>
                </a:solidFill>
              </a:rPr>
              <a:t>C.O. Abkatun-N1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Botón de acción: obtener informació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6C04A40-D38E-EBE6-2FE0-775319E23FF1}"/>
              </a:ext>
            </a:extLst>
          </p:cNvPr>
          <p:cNvSpPr/>
          <p:nvPr/>
        </p:nvSpPr>
        <p:spPr>
          <a:xfrm>
            <a:off x="7354080" y="6211767"/>
            <a:ext cx="144000" cy="144000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72A8AD6-C4AB-60E0-3E90-FE32CB9C2CAB}"/>
              </a:ext>
            </a:extLst>
          </p:cNvPr>
          <p:cNvSpPr txBox="1"/>
          <p:nvPr/>
        </p:nvSpPr>
        <p:spPr>
          <a:xfrm>
            <a:off x="10293283" y="1824208"/>
            <a:ext cx="768669" cy="153888"/>
          </a:xfrm>
          <a:prstGeom prst="rect">
            <a:avLst/>
          </a:prstGeom>
          <a:ln w="19050">
            <a:noFill/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31-dic-23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680A0B-021F-246A-D518-E69C86A3F3E7}"/>
              </a:ext>
            </a:extLst>
          </p:cNvPr>
          <p:cNvSpPr txBox="1"/>
          <p:nvPr/>
        </p:nvSpPr>
        <p:spPr>
          <a:xfrm>
            <a:off x="9500674" y="1014152"/>
            <a:ext cx="235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Fecha corte: 31 de diciembre de 2023</a:t>
            </a:r>
            <a:endParaRPr kumimoji="0" lang="es-MX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1A1D880-E82C-F56D-FF4F-DC19127BF31B}"/>
              </a:ext>
            </a:extLst>
          </p:cNvPr>
          <p:cNvCxnSpPr>
            <a:cxnSpLocks/>
          </p:cNvCxnSpPr>
          <p:nvPr/>
        </p:nvCxnSpPr>
        <p:spPr>
          <a:xfrm>
            <a:off x="11335691" y="1978096"/>
            <a:ext cx="0" cy="3175512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7AD8866E-4AE8-0371-86D1-98E13235C7D6}"/>
              </a:ext>
            </a:extLst>
          </p:cNvPr>
          <p:cNvGrpSpPr/>
          <p:nvPr/>
        </p:nvGrpSpPr>
        <p:grpSpPr>
          <a:xfrm>
            <a:off x="809462" y="5652600"/>
            <a:ext cx="2521924" cy="319962"/>
            <a:chOff x="4679574" y="3979258"/>
            <a:chExt cx="2521924" cy="31996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30FC6380-8549-3272-CED0-2124050E6D46}"/>
                </a:ext>
              </a:extLst>
            </p:cNvPr>
            <p:cNvGrpSpPr/>
            <p:nvPr/>
          </p:nvGrpSpPr>
          <p:grpSpPr>
            <a:xfrm>
              <a:off x="4679574" y="3981677"/>
              <a:ext cx="1376300" cy="317543"/>
              <a:chOff x="513805" y="4130302"/>
              <a:chExt cx="1133069" cy="317543"/>
            </a:xfrm>
          </p:grpSpPr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6057DC2-F3A1-4BA8-8BEA-6EF7BEB47705}"/>
                  </a:ext>
                </a:extLst>
              </p:cNvPr>
              <p:cNvSpPr txBox="1"/>
              <p:nvPr/>
            </p:nvSpPr>
            <p:spPr>
              <a:xfrm>
                <a:off x="513805" y="4231698"/>
                <a:ext cx="278675" cy="153184"/>
              </a:xfrm>
              <a:prstGeom prst="roundRect">
                <a:avLst/>
              </a:prstGeom>
              <a:solidFill>
                <a:srgbClr val="611329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49C3FAC-E4E8-DECA-B09E-7E0141E16222}"/>
                  </a:ext>
                </a:extLst>
              </p:cNvPr>
              <p:cNvSpPr txBox="1"/>
              <p:nvPr/>
            </p:nvSpPr>
            <p:spPr>
              <a:xfrm>
                <a:off x="792479" y="4130302"/>
                <a:ext cx="854395" cy="317543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Programado</a:t>
                </a: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3E505647-877E-8A79-217D-B90F0A85AE78}"/>
                </a:ext>
              </a:extLst>
            </p:cNvPr>
            <p:cNvGrpSpPr/>
            <p:nvPr/>
          </p:nvGrpSpPr>
          <p:grpSpPr>
            <a:xfrm>
              <a:off x="6075613" y="3979258"/>
              <a:ext cx="1125885" cy="314850"/>
              <a:chOff x="562435" y="4127472"/>
              <a:chExt cx="926909" cy="314850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5B572562-F594-51FF-43C8-50580EA2130D}"/>
                  </a:ext>
                </a:extLst>
              </p:cNvPr>
              <p:cNvSpPr txBox="1"/>
              <p:nvPr/>
            </p:nvSpPr>
            <p:spPr>
              <a:xfrm>
                <a:off x="562435" y="4225912"/>
                <a:ext cx="278675" cy="153184"/>
              </a:xfrm>
              <a:prstGeom prst="roundRect">
                <a:avLst/>
              </a:prstGeom>
              <a:solidFill>
                <a:srgbClr val="009644"/>
              </a:solidFill>
            </p:spPr>
            <p:txBody>
              <a:bodyPr wrap="square" lIns="91396" tIns="45698" rIns="91396" bIns="45698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FF3323C-61C1-CD42-BC8B-0B92F57CBBEC}"/>
                  </a:ext>
                </a:extLst>
              </p:cNvPr>
              <p:cNvSpPr txBox="1"/>
              <p:nvPr/>
            </p:nvSpPr>
            <p:spPr>
              <a:xfrm>
                <a:off x="857360" y="4127472"/>
                <a:ext cx="631984" cy="314850"/>
              </a:xfrm>
              <a:prstGeom prst="rect">
                <a:avLst/>
              </a:prstGeom>
              <a:noFill/>
            </p:spPr>
            <p:txBody>
              <a:bodyPr wrap="square" lIns="35984" tIns="45698" rIns="35984" bIns="4569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Arial" panose="020B0604020202020204" pitchFamily="34" charset="0"/>
                  </a:rPr>
                  <a:t>Atendido</a:t>
                </a:r>
              </a:p>
            </p:txBody>
          </p:sp>
        </p:grpSp>
      </p:grpSp>
      <p:sp>
        <p:nvSpPr>
          <p:cNvPr id="17" name="Título 1">
            <a:extLst>
              <a:ext uri="{FF2B5EF4-FFF2-40B4-BE49-F238E27FC236}">
                <a16:creationId xmlns:a16="http://schemas.microsoft.com/office/drawing/2014/main" id="{62B05B23-0DE7-1F89-EDFA-9FD8831C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36" y="-66675"/>
            <a:ext cx="11424920" cy="1221000"/>
          </a:xfrm>
        </p:spPr>
        <p:txBody>
          <a:bodyPr/>
          <a:lstStyle/>
          <a:p>
            <a:r>
              <a:rPr lang="es-MX" b="1" dirty="0">
                <a:solidFill>
                  <a:srgbClr val="6E152E"/>
                </a:solidFill>
                <a:latin typeface="Montserrat" panose="00000500000000000000" pitchFamily="2" charset="0"/>
              </a:rPr>
              <a:t>C.0. Abkatun-N1</a:t>
            </a:r>
            <a:br>
              <a:rPr lang="es-MX" sz="2200" b="1" dirty="0">
                <a:solidFill>
                  <a:srgbClr val="6E152E"/>
                </a:solidFill>
                <a:latin typeface="Montserrat" panose="00000500000000000000" pitchFamily="2" charset="0"/>
              </a:rPr>
            </a:br>
            <a:r>
              <a:rPr lang="es-MX" sz="2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Programa 2023 de Atención de Hallazgos de Integridad Mecánica </a:t>
            </a:r>
          </a:p>
        </p:txBody>
      </p:sp>
    </p:spTree>
    <p:extLst>
      <p:ext uri="{BB962C8B-B14F-4D97-AF65-F5344CB8AC3E}">
        <p14:creationId xmlns:p14="http://schemas.microsoft.com/office/powerpoint/2010/main" val="5558982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A7EB8D-C0B5-453F-B346-BE9018329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8F8CCE2-0D3D-7B6A-8409-702B5731C898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683311" cy="4484922"/>
        </p:xfrm>
        <a:graphic>
          <a:graphicData uri="http://schemas.openxmlformats.org/drawingml/2006/table">
            <a:tbl>
              <a:tblPr/>
              <a:tblGrid>
                <a:gridCol w="422820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42585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6884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1702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4901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17300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1949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2002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47886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6692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5186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HÚMEDO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AN1PTB-GDH-FA-9701-LG2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PIERNA DE NIVEL LSH-9753 DEL SEPARADOR DE GAS COMBUSTIBLE FA-9701 ENDULZADORA V6-K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ENERO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255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PEDPCS-CB-014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DEL SEPARADOR DE GAS DULCE 101-V-C HACIA VÁLVULA LV-9109 Y CABEZAL RECOLECTOR DE CONDENSADOS A TRAMPA NEUMATICA FA-31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MARZO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403215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PEDPCS-CB-015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DEL SEPARADOR DE GAS DULCE 101-V-I HACIA VÁLVULA LV-9309 Y CABEZAL RECOLECTOR DE CONDENSADOS A TRAMPA NEUMATICA FA-31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64935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12"Ø DEL REHERVIDOR A FUEGO DIRECTO 101-L HACIA TORRE REGENERADORA 102-CO ENDULZADORA V6-I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51377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PEDPCS-GDAP-012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 TRAMPA DE DIABLO HR-300 HACIA VÁLVULA PSV 3106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269232551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48881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AN1PTB-GDAP-007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10"Ø ENTRADA DE GAS DULCE DE VALVULAS SDV-100-A Y SDV-101-A AL SEPARADOR DE SUCCIÓN F-120-A  Y VALVULAS PSV-126-A Y FV-140-A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269232678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112840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PEDPCS-EFR-101-L-J-LG2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 2"Ø DEL HERVIDOR A FUEGO DIRECTO 101-L ENDULZADORA V6-J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93840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ÁCIDO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AN1PTB-GA-006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DESCARGA DEL ENFRIADOR EC-9701 AL ACUMULADOR DE REFLUJO FA-9703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043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AN1PTB-GCO-006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DESCARGA DE GAS COMBUSTIBLE DE FILTROS FG-A1 Y FG-A2 HACIA LA TURBINA "A"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289715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C99DED30-0C9A-FD2A-4541-6FAB0E5BFA5A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 N1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237E6AFA-869A-7907-294D-58105A347F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riángulo isósceles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EA6850C-63E6-8BB7-4B00-A01A2C2B3544}"/>
              </a:ext>
            </a:extLst>
          </p:cNvPr>
          <p:cNvSpPr/>
          <p:nvPr/>
        </p:nvSpPr>
        <p:spPr>
          <a:xfrm rot="5400000">
            <a:off x="10062331" y="6253389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1308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8FB414-93EC-6313-CC0E-9AF8B9D7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A2427A0-71B1-C791-1CD8-2CA9F658FD33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12809" cy="4484922"/>
        </p:xfrm>
        <a:graphic>
          <a:graphicData uri="http://schemas.openxmlformats.org/drawingml/2006/table">
            <a:tbl>
              <a:tblPr/>
              <a:tblGrid>
                <a:gridCol w="423888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45975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8139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7109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23907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3621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4103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50026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8602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6942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PEDPCS-CB-FA-31-S-LG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 2"Ø DE TRAMPA NEUMÁTICA FA-31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269222389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255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PEDPCS-DA-004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CABEZAL RECOLECTOR DE DESFOGUE DE  GAS DE BAJA INTERCONEXION CON CABEZAL DE DESFOGUE DE BAJA DE P.T.B.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269232959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840493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ÁCIDO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PEDPCS-GA-103-V-I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ACUMULADOR DE REFLUJO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86844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AN1PTB-GC-005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 VALVULA SDV-310-A ENTRADA AL FILTRO SEPARADOR VERTICAL F-310-A Y A VALVULA PSV-311-A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96145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AN1PTB-GC-F-310-A-LG2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LG-316-A DEL FILTRO SEPARADOR VERTICAL DE GAS COMBUSTIBLE F-310-A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2534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AN1PTB-GDAP-V-210-A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SEPARADOR DE DESCARGA V-210A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269202227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97094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AN1PTB-CB-003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2"Ø SALIDA DE CONDENSADOS DEL SEPARADOR DE GAS AMARGO FA-9700 HACIA VALVULA LV-9739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2140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PEDPCS-DA-003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10"Ø DEL SEPARADOR DE GAS FA-403A HACIA EL QUEMADOR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269222382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319036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DE SERVICIOS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PEDPCS-GS-004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SUMINISTRO DE GAS DULCE DE VÁLVULA PCV-7406 HACIA TRAMPA NEUMÁTICA FA-31 Y VÁLVULAS PSV-7431 A/B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826697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482DF8ED-68BB-1193-EF3F-1E6894D35BB5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 N1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A8A4B2B0-7B0D-2342-8DC2-E23967D282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riángulo isósceles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FE3016-8D0C-A085-F477-674AF445A3C4}"/>
              </a:ext>
            </a:extLst>
          </p:cNvPr>
          <p:cNvSpPr/>
          <p:nvPr/>
        </p:nvSpPr>
        <p:spPr>
          <a:xfrm rot="5400000">
            <a:off x="10062331" y="6253389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539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DC0993-1D29-5A15-8723-DB525EF1A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F27755D-4CEC-3251-384B-0867D54E9FD6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698059" cy="4546585"/>
        </p:xfrm>
        <a:graphic>
          <a:graphicData uri="http://schemas.openxmlformats.org/drawingml/2006/table">
            <a:tbl>
              <a:tblPr/>
              <a:tblGrid>
                <a:gridCol w="423354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44280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7512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2600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2600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2600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6005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20604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2785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3052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48956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7647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6064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AMINA RICA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PEDPCS-EFR-045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 VÁLVULA LV-9627 HACIA TORRE REGENERADORA AMINA 102-CO ENDULZADORA V6-J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JUNIO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AGOSTO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355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AN1PTB-CB-015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SALIDA DE CONDENSADOS DEL SLUG CATCHER FA-201 HACIA VALVULAS LV-3311 Y LV-3312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7298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ABKATUN-N1 (PCS)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PEDPCS-CB-008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2"Ø DE LOS DRENES DE LOS SEPARADORES DE HIDROCARBUROS 102-V DE LAS ENDULZADORAS C/I/J HACIA CABEZAL RECOLECTOR DE CONDENSADOS A TRAMPA NEUMATICA FA-31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5853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CONDENSADOS DE BAJA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AN1PTB-CB-005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SALIDA DE CONDENSADOS DEL SEPARADOR DE GAS COMBUSTIBLE V-520 HACIA VALVULA LV-525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269222066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06222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COMBUSTIBLE PRIMERA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AN1PTB-GC-006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3"Ø GAS COMBUSTIBLE DE VALVULA SDV-310-B ENTRADA AL FILTRO SEPARADOR VERTICAL F-310-B Y A VALVULA PSV-311-B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SEPTIEMBRE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269231602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64349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AN1PTB-DA-001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6"Ø DESFOGUE DE LAS VALVULAS PSV-9700-A/9700-B/9701-A/9701-B DEL SEPARADOR DE GAS AMARGO FA-9700 Y DE LA TORRE ABSORBEDORA DA-9700 A CABEZAL DE DESFOGUE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OCTUBRE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269221561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05397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AN1PTB-DA-004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1"Ø DESFOGUE DEL GAS COMBUSTIBLE DE LOS QUEMADORES DEL REHERVIDOR EA-9702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269221698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0757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AN1PTB-GAP-FA-201-LG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PIERNA DE NIVEL DEL SLUG-CATCHER FA-201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169031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3BDED7F0-F37B-A162-DF1F-24AA6E09AF28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 N1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CAA3EEF2-F431-5EA8-5506-DD4A271C10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riángulo isósceles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AB40E7-17AE-7F97-2E2D-E309E8D0D537}"/>
              </a:ext>
            </a:extLst>
          </p:cNvPr>
          <p:cNvSpPr/>
          <p:nvPr/>
        </p:nvSpPr>
        <p:spPr>
          <a:xfrm rot="5400000">
            <a:off x="10062331" y="6253389"/>
            <a:ext cx="216000" cy="108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32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4447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B87D7-5CF5-EAF0-1920-13C5FBB46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D33491B-D711-9722-B440-1780B06FAD2E}"/>
              </a:ext>
            </a:extLst>
          </p:cNvPr>
          <p:cNvGraphicFramePr>
            <a:graphicFrameLocks noGrp="1"/>
          </p:cNvGraphicFramePr>
          <p:nvPr/>
        </p:nvGraphicFramePr>
        <p:xfrm>
          <a:off x="218638" y="797777"/>
          <a:ext cx="11712809" cy="3150821"/>
        </p:xfrm>
        <a:graphic>
          <a:graphicData uri="http://schemas.openxmlformats.org/drawingml/2006/table">
            <a:tbl>
              <a:tblPr/>
              <a:tblGrid>
                <a:gridCol w="423888">
                  <a:extLst>
                    <a:ext uri="{9D8B030D-6E8A-4147-A177-3AD203B41FA5}">
                      <a16:colId xmlns:a16="http://schemas.microsoft.com/office/drawing/2014/main" val="3293296620"/>
                    </a:ext>
                  </a:extLst>
                </a:gridCol>
                <a:gridCol w="1345975">
                  <a:extLst>
                    <a:ext uri="{9D8B030D-6E8A-4147-A177-3AD203B41FA5}">
                      <a16:colId xmlns:a16="http://schemas.microsoft.com/office/drawing/2014/main" val="1808038464"/>
                    </a:ext>
                  </a:extLst>
                </a:gridCol>
                <a:gridCol w="498139">
                  <a:extLst>
                    <a:ext uri="{9D8B030D-6E8A-4147-A177-3AD203B41FA5}">
                      <a16:colId xmlns:a16="http://schemas.microsoft.com/office/drawing/2014/main" val="2767456557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3667651118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36626507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val="2315918130"/>
                    </a:ext>
                  </a:extLst>
                </a:gridCol>
                <a:gridCol w="877109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2623908">
                  <a:extLst>
                    <a:ext uri="{9D8B030D-6E8A-4147-A177-3AD203B41FA5}">
                      <a16:colId xmlns:a16="http://schemas.microsoft.com/office/drawing/2014/main" val="512718539"/>
                    </a:ext>
                  </a:extLst>
                </a:gridCol>
                <a:gridCol w="663620">
                  <a:extLst>
                    <a:ext uri="{9D8B030D-6E8A-4147-A177-3AD203B41FA5}">
                      <a16:colId xmlns:a16="http://schemas.microsoft.com/office/drawing/2014/main" val="577583407"/>
                    </a:ext>
                  </a:extLst>
                </a:gridCol>
                <a:gridCol w="834102">
                  <a:extLst>
                    <a:ext uri="{9D8B030D-6E8A-4147-A177-3AD203B41FA5}">
                      <a16:colId xmlns:a16="http://schemas.microsoft.com/office/drawing/2014/main" val="934365741"/>
                    </a:ext>
                  </a:extLst>
                </a:gridCol>
                <a:gridCol w="850027">
                  <a:extLst>
                    <a:ext uri="{9D8B030D-6E8A-4147-A177-3AD203B41FA5}">
                      <a16:colId xmlns:a16="http://schemas.microsoft.com/office/drawing/2014/main" val="311481249"/>
                    </a:ext>
                  </a:extLst>
                </a:gridCol>
                <a:gridCol w="758602">
                  <a:extLst>
                    <a:ext uri="{9D8B030D-6E8A-4147-A177-3AD203B41FA5}">
                      <a16:colId xmlns:a16="http://schemas.microsoft.com/office/drawing/2014/main" val="1974455855"/>
                    </a:ext>
                  </a:extLst>
                </a:gridCol>
                <a:gridCol w="696942">
                  <a:extLst>
                    <a:ext uri="{9D8B030D-6E8A-4147-A177-3AD203B41FA5}">
                      <a16:colId xmlns:a16="http://schemas.microsoft.com/office/drawing/2014/main" val="4041421034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Instalación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Grupo de 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Tipo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Calificacion de Hallazgo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Descripcion</a:t>
                      </a:r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 UDC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5F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programación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Mes de Ejecución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Recurso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CSU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48507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DESFOGUES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AN1PTB-DA-005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8"Ø CABEZAL DE DESFOGUE DE BAJA DE PTB AL TANQUE SEPARADOR DE DESFOGUE DE BAJA PRESION FA-404 DE PCS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JULIO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DICIEMBRE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BLUE PIONEER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355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AN1PTB-GAP-DA-9700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TORRE ABSORBEDORA DA-9700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_tradnl" sz="7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269221571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869431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AMARGO DE PROCESO DE ALTA PRESIÓN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AN1PTB-GAP-FA-201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SLUG-CATCHER FA-201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MAYO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269230807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4504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GAS DULCE HÚMEDO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AN1PTB-GDH-MBF-310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FILTRO SEPARADOR DE SEGUNDA ETAPA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NOVIEMBRE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269231600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691628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IV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FUGA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AN1PTB-A-002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4"Ø SALIDA DEL TANQUE ACUMULADOR DE AIRE FA-7D A SECADORA DE AIRE DA-9C.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269233237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147879"/>
                  </a:ext>
                </a:extLst>
              </a:tr>
              <a:tr h="3396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 ABKATUN-N1 (PTB)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CLR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AN1PTB-EFP-012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CIRCUITO DE 1½"Ø DESCARGA DE BOMBAS DE REFLUJO GA-9702-A Y GA-9702-R A VALVULA LV-9809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NO META 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ES_tradnl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269233236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81072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BA72BBFB-9513-1F93-15D6-F071496AF594}"/>
              </a:ext>
            </a:extLst>
          </p:cNvPr>
          <p:cNvSpPr txBox="1"/>
          <p:nvPr/>
        </p:nvSpPr>
        <p:spPr>
          <a:xfrm>
            <a:off x="218638" y="178614"/>
            <a:ext cx="8789565" cy="4616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defTabSz="914400">
              <a:lnSpc>
                <a:spcPct val="100000"/>
              </a:lnSpc>
              <a:spcBef>
                <a:spcPct val="0"/>
              </a:spcBef>
              <a:buNone/>
              <a:defRPr sz="2400" b="1" i="0">
                <a:solidFill>
                  <a:srgbClr val="6E152E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Programa 2023 de Hallazgos de Integridad Mecánica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ABK- N1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10 Imagen" descr="Home_128x1285.png">
            <a:hlinkClick r:id="rId2" action="ppaction://hlinksldjump"/>
            <a:extLst>
              <a:ext uri="{FF2B5EF4-FFF2-40B4-BE49-F238E27FC236}">
                <a16:creationId xmlns:a16="http://schemas.microsoft.com/office/drawing/2014/main" id="{9B5B0155-CE22-B26C-DC78-4DACB507C3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7311" y="6181388"/>
            <a:ext cx="253392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7305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A4B1C-ED13-D763-3CDE-140CA4F2E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8ECF137-FE3D-7A74-7F95-57D5E3710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867069"/>
            <a:ext cx="10126721" cy="1158521"/>
          </a:xfrm>
        </p:spPr>
        <p:txBody>
          <a:bodyPr>
            <a:noAutofit/>
          </a:bodyPr>
          <a:lstStyle/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Plataformas satélites Chuc-A | Chuc-B</a:t>
            </a:r>
          </a:p>
          <a:p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Año 2023</a:t>
            </a:r>
          </a:p>
        </p:txBody>
      </p:sp>
    </p:spTree>
    <p:extLst>
      <p:ext uri="{BB962C8B-B14F-4D97-AF65-F5344CB8AC3E}">
        <p14:creationId xmlns:p14="http://schemas.microsoft.com/office/powerpoint/2010/main" val="530464890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2024" id="{A5671EB0-A648-4F01-87C4-9FF8DFE70580}" vid="{4CDBFBE2-BD07-4B3B-BA1A-367D8111B312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9491</TotalTime>
  <Words>14345</Words>
  <Application>Microsoft Office PowerPoint</Application>
  <PresentationFormat>Panorámica</PresentationFormat>
  <Paragraphs>5065</Paragraphs>
  <Slides>119</Slides>
  <Notes>0</Notes>
  <HiddenSlides>21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119</vt:i4>
      </vt:variant>
    </vt:vector>
  </HeadingPairs>
  <TitlesOfParts>
    <vt:vector size="133" baseType="lpstr">
      <vt:lpstr>Arial</vt:lpstr>
      <vt:lpstr>Calibri</vt:lpstr>
      <vt:lpstr>Calibri Light</vt:lpstr>
      <vt:lpstr>Montserrat</vt:lpstr>
      <vt:lpstr>Montserrat </vt:lpstr>
      <vt:lpstr>Montserrat (Cuerpo)</vt:lpstr>
      <vt:lpstr>Montserrat Medium</vt:lpstr>
      <vt:lpstr>Montserrat SemiBold</vt:lpstr>
      <vt:lpstr>Tahoma</vt:lpstr>
      <vt:lpstr>Wingdings</vt:lpstr>
      <vt:lpstr>2_Tema de Office</vt:lpstr>
      <vt:lpstr>9_Tema de Office</vt:lpstr>
      <vt:lpstr>3_Tema de Office</vt:lpstr>
      <vt:lpstr>Worksheet</vt:lpstr>
      <vt:lpstr>Visita de Reaseguro en los C.P. Pol-A, C.O. Abkatun-N1 y Satélites Chuc-A y Chuc-B</vt:lpstr>
      <vt:lpstr>Organización</vt:lpstr>
      <vt:lpstr>Experiencia y entrenamiento</vt:lpstr>
      <vt:lpstr>Presentación de PowerPoint</vt:lpstr>
      <vt:lpstr>Presentación de PowerPoint</vt:lpstr>
      <vt:lpstr>Experiencia y entrenamiento</vt:lpstr>
      <vt:lpstr>Experiencia y entrenamiento</vt:lpstr>
      <vt:lpstr>Presentación de PowerPoint</vt:lpstr>
      <vt:lpstr>Control y evaluación del desempeño de contratistas </vt:lpstr>
      <vt:lpstr>Presentación de PowerPoint</vt:lpstr>
      <vt:lpstr>Presentación de PowerPoint</vt:lpstr>
      <vt:lpstr>Resultados globales promedio Trimestral   Por recurso de acuerdo a cada indicador</vt:lpstr>
      <vt:lpstr>Asignación de tareas </vt:lpstr>
      <vt:lpstr>Filosofía de inspección</vt:lpstr>
      <vt:lpstr>Identificación de mecanismos de degradación</vt:lpstr>
      <vt:lpstr>Control de Corrosión</vt:lpstr>
      <vt:lpstr>Mediciones de línea de base</vt:lpstr>
      <vt:lpstr>Programa de corrosión baja aislamiento / corrosión bajo ignifugado</vt:lpstr>
      <vt:lpstr>Programa de control e identificación de materiales (IPM)  (Ratificación de materiales durante el proceso de inspección)</vt:lpstr>
      <vt:lpstr>Control de soldaduras </vt:lpstr>
      <vt:lpstr>Planeación y bases de datos</vt:lpstr>
      <vt:lpstr>Detalles de inspección de equipo estático retrasadas y diferidas (tubería, recipientes)</vt:lpstr>
      <vt:lpstr>Registro, resultados, velocidad de corrosión y cálculo de vida remanente</vt:lpstr>
      <vt:lpstr>Piernas muertas </vt:lpstr>
      <vt:lpstr>Presentación de PowerPoint</vt:lpstr>
      <vt:lpstr>Piernas muertas C.P. Pol-A </vt:lpstr>
      <vt:lpstr>Piernas muertas C.P. Pol-A Compresión </vt:lpstr>
      <vt:lpstr>Piernas muertas C.P. Pol-A Compresión </vt:lpstr>
      <vt:lpstr>Piernas muertas C.P. Pol-A Compresión </vt:lpstr>
      <vt:lpstr>Piernas muertas C.P. Pol-A Compresión </vt:lpstr>
      <vt:lpstr>Presentación de PowerPoint</vt:lpstr>
      <vt:lpstr>Piernas muertas C.O. Abkatun-N1 PCS</vt:lpstr>
      <vt:lpstr>Piernas muertas C.O. Abkatun-N1 PCS</vt:lpstr>
      <vt:lpstr>Piernas muertas C.O. Abkatun-N1 PCS</vt:lpstr>
      <vt:lpstr>Piernas muertas C.O. Abkatun-N1 PCS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Piernas muertas C.O. Abkatun-N1 PTB</vt:lpstr>
      <vt:lpstr>Presentación de PowerPoint</vt:lpstr>
      <vt:lpstr>Piernas muertas Chuc-A</vt:lpstr>
      <vt:lpstr>Piernas muertas Chuc-B</vt:lpstr>
      <vt:lpstr>Programa de inspección a válvulas de alivio de presión C.P. Pol-A</vt:lpstr>
      <vt:lpstr>Presentación de PowerPoint</vt:lpstr>
      <vt:lpstr>Programa de inspección a válvulas de alivio de presión C.O. Abkatun-N1</vt:lpstr>
      <vt:lpstr>Presentación de PowerPoint</vt:lpstr>
      <vt:lpstr>Programa de inspección a válvulas de alivio de presión Chuc-A </vt:lpstr>
      <vt:lpstr>Programa de inspección a válvulas de alivio de presión Chuc-B</vt:lpstr>
      <vt:lpstr>Reparaciones temporales</vt:lpstr>
      <vt:lpstr>Reparaciones temporales Abkatun-N1 </vt:lpstr>
      <vt:lpstr>Instalación de Envolventes Metálicas</vt:lpstr>
      <vt:lpstr>Reparaciones temporales Abkatun-N1 </vt:lpstr>
      <vt:lpstr>Instalación de Envolventes No Metálicas</vt:lpstr>
      <vt:lpstr>Presentación de PowerPoint</vt:lpstr>
      <vt:lpstr>Censo de UDC’s Diagnóstico al cierre del 01 de noviembre de 2022</vt:lpstr>
      <vt:lpstr>C.P. Pol-A Programa de Inspección 2023 y su cumplimiento</vt:lpstr>
      <vt:lpstr>C.P. Pol-A Programa 2023 de licenciamiento NOM-020 y su cumplimiento</vt:lpstr>
      <vt:lpstr>C.P. Pol-A Programa 2023 de Hallazgos de Integridad Mecánica </vt:lpstr>
      <vt:lpstr>Presentación de PowerPoint</vt:lpstr>
      <vt:lpstr>C.O. Abk-N1 Programa de Inspección 2023 y su cumplimiento</vt:lpstr>
      <vt:lpstr>C.O. Abk-N1 Programa 2023 de licenciamiento NOM-020 y su cumplimiento</vt:lpstr>
      <vt:lpstr>C.O. Abk-N1 Programa 2023 de Hallazgos de Integridad Mecánica  </vt:lpstr>
      <vt:lpstr>Presentación de PowerPoint</vt:lpstr>
      <vt:lpstr>Chuc-A / Chuc-B Programa de Inspección 2023 y su cumplimiento</vt:lpstr>
      <vt:lpstr>Chuc-A / Chuc-B Programa 2023 de licenciamiento NOM-020 y su cumplimiento</vt:lpstr>
      <vt:lpstr>Chuc-A / Chuc-B Programa 2023 de Hallazgos de Integridad Mecánica </vt:lpstr>
      <vt:lpstr>Presentación de PowerPoint</vt:lpstr>
      <vt:lpstr>Censo de UDC’s Diagnóstico al cierre del 01 de noviembre de 2023</vt:lpstr>
      <vt:lpstr>C.P. Pol-A Programa de Inspección 2024 y su cumplimiento</vt:lpstr>
      <vt:lpstr>C.P. Pol-A Programa 2024 de licenciamiento NOM-020 y su cumplimiento</vt:lpstr>
      <vt:lpstr>C.P. Pol-A Programa 2024 de Hallazgos de Integridad Mecánica </vt:lpstr>
      <vt:lpstr>Presentación de PowerPoint</vt:lpstr>
      <vt:lpstr>C.O. Abk-N1 Programa de Inspección 2024 y su cumplimiento</vt:lpstr>
      <vt:lpstr>C.O. Abk-N1 Programa 2024 de licenciamiento NOM-020 y su cumplimiento</vt:lpstr>
      <vt:lpstr>C.O. Abk-N1 Programa 2024 de Hallazgos de Integridad Mecánica </vt:lpstr>
      <vt:lpstr>Presentación de PowerPoint</vt:lpstr>
      <vt:lpstr>Chuc-A / Chuc-B Programa de Inspección 2024 y su cumplimiento</vt:lpstr>
      <vt:lpstr>Chuc-A / Chuc-B Programa 2024 de licenciamiento NOM-020 y su cumplimiento</vt:lpstr>
      <vt:lpstr>Chuc-A / Chuc-B Programa 2024 de Hallazgos de Integridad Mecánica </vt:lpstr>
      <vt:lpstr>Presentación de PowerPoint</vt:lpstr>
      <vt:lpstr>Presentación de PowerPoint</vt:lpstr>
      <vt:lpstr>Presentación de PowerPoint</vt:lpstr>
      <vt:lpstr>C.P. Pol-A Programa 2023 de Atención de Hallazgos de Integridad Mecánica </vt:lpstr>
      <vt:lpstr>Presentación de PowerPoint</vt:lpstr>
      <vt:lpstr>Presentación de PowerPoint</vt:lpstr>
      <vt:lpstr>Presentación de PowerPoint</vt:lpstr>
      <vt:lpstr>Presentación de PowerPoint</vt:lpstr>
      <vt:lpstr>C.0. Abkatun-N1 Programa 2023 de Atención de Hallazgos de Integridad Mecánica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Chuc-A / Chuc-B Programa 2023 de Hallazgos de Integridad Mecánica</vt:lpstr>
      <vt:lpstr>Presentación de PowerPoint</vt:lpstr>
      <vt:lpstr>Presentación de PowerPoint</vt:lpstr>
      <vt:lpstr>Presentación de PowerPoint</vt:lpstr>
      <vt:lpstr>C.P. Pol-A Programa 2024 de Hallazgos de Integridad Mecánica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C.O. Abk-N1 Programa 2024 de Hallazgos de Integridad Mecánica</vt:lpstr>
      <vt:lpstr>Presentación de PowerPoint</vt:lpstr>
      <vt:lpstr>Presentación de PowerPoint</vt:lpstr>
      <vt:lpstr>Presentación de PowerPoint</vt:lpstr>
      <vt:lpstr>Presentación de PowerPoint</vt:lpstr>
      <vt:lpstr>Chuc-A / Chuc-B Programa 2024 de Hallazgos de Integridad Mecánica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Atención de Hallazgos Críticos de Integridad Mecánica en la SPRMSO</dc:title>
  <dc:creator>Elsi del Carmen Vera Castaldi</dc:creator>
  <cp:lastModifiedBy>Vera Castaldi Elsi del Carmen</cp:lastModifiedBy>
  <cp:revision>360</cp:revision>
  <cp:lastPrinted>2024-02-13T23:17:28Z</cp:lastPrinted>
  <dcterms:created xsi:type="dcterms:W3CDTF">2024-02-07T01:20:54Z</dcterms:created>
  <dcterms:modified xsi:type="dcterms:W3CDTF">2024-04-16T23:23:51Z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7a85cbc-91d7-4bc3-bc7f-34262549961f_Enabled">
    <vt:lpwstr>true</vt:lpwstr>
  </property>
  <property fmtid="{D5CDD505-2E9C-101B-9397-08002B2CF9AE}" pid="3" name="MSIP_Label_b7a85cbc-91d7-4bc3-bc7f-34262549961f_SetDate">
    <vt:lpwstr>2024-02-07T01:33:50Z</vt:lpwstr>
  </property>
  <property fmtid="{D5CDD505-2E9C-101B-9397-08002B2CF9AE}" pid="4" name="MSIP_Label_b7a85cbc-91d7-4bc3-bc7f-34262549961f_Method">
    <vt:lpwstr>Standard</vt:lpwstr>
  </property>
  <property fmtid="{D5CDD505-2E9C-101B-9397-08002B2CF9AE}" pid="5" name="MSIP_Label_b7a85cbc-91d7-4bc3-bc7f-34262549961f_Name">
    <vt:lpwstr>Pública</vt:lpwstr>
  </property>
  <property fmtid="{D5CDD505-2E9C-101B-9397-08002B2CF9AE}" pid="6" name="MSIP_Label_b7a85cbc-91d7-4bc3-bc7f-34262549961f_SiteId">
    <vt:lpwstr>0fb730e1-89f1-4035-ae89-d327c0f1d87b</vt:lpwstr>
  </property>
  <property fmtid="{D5CDD505-2E9C-101B-9397-08002B2CF9AE}" pid="7" name="MSIP_Label_b7a85cbc-91d7-4bc3-bc7f-34262549961f_ActionId">
    <vt:lpwstr>d4d70256-e1a9-4a7e-b5d5-c2aeda43b87b</vt:lpwstr>
  </property>
  <property fmtid="{D5CDD505-2E9C-101B-9397-08002B2CF9AE}" pid="8" name="MSIP_Label_b7a85cbc-91d7-4bc3-bc7f-34262549961f_ContentBits">
    <vt:lpwstr>0</vt:lpwstr>
  </property>
</Properties>
</file>